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9"/>
  </p:notesMasterIdLst>
  <p:sldIdLst>
    <p:sldId id="256" r:id="rId2"/>
    <p:sldId id="258" r:id="rId3"/>
    <p:sldId id="259" r:id="rId4"/>
    <p:sldId id="261" r:id="rId5"/>
    <p:sldId id="311" r:id="rId6"/>
    <p:sldId id="266" r:id="rId7"/>
    <p:sldId id="274" r:id="rId8"/>
    <p:sldId id="312" r:id="rId9"/>
    <p:sldId id="265" r:id="rId10"/>
    <p:sldId id="263" r:id="rId11"/>
    <p:sldId id="267" r:id="rId12"/>
    <p:sldId id="313" r:id="rId13"/>
    <p:sldId id="314" r:id="rId14"/>
    <p:sldId id="308" r:id="rId15"/>
    <p:sldId id="316" r:id="rId16"/>
    <p:sldId id="309" r:id="rId17"/>
    <p:sldId id="315" r:id="rId18"/>
  </p:sldIdLst>
  <p:sldSz cx="9144000" cy="5143500" type="screen16x9"/>
  <p:notesSz cx="6858000" cy="9144000"/>
  <p:embeddedFontLst>
    <p:embeddedFont>
      <p:font typeface="Assistant" pitchFamily="2" charset="-79"/>
      <p:regular r:id="rId20"/>
      <p:bold r:id="rId21"/>
    </p:embeddedFont>
    <p:embeddedFont>
      <p:font typeface="Manrope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B2BA09-1C1E-470B-9461-29CC870C1DD5}">
  <a:tblStyle styleId="{1EB2BA09-1C1E-470B-9461-29CC870C1D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89" autoAdjust="0"/>
    <p:restoredTop sz="94687"/>
  </p:normalViewPr>
  <p:slideViewPr>
    <p:cSldViewPr snapToGrid="0">
      <p:cViewPr varScale="1">
        <p:scale>
          <a:sx n="90" d="100"/>
          <a:sy n="90" d="100"/>
        </p:scale>
        <p:origin x="73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13db5bf7c37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13db5bf7c37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13db5bf7c37_1_17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13db5bf7c37_1_17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1">
          <a:extLst>
            <a:ext uri="{FF2B5EF4-FFF2-40B4-BE49-F238E27FC236}">
              <a16:creationId xmlns:a16="http://schemas.microsoft.com/office/drawing/2014/main" id="{1F90195F-4B40-43E0-B1DB-717E83F92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13db5bf7c37_1_17699:notes">
            <a:extLst>
              <a:ext uri="{FF2B5EF4-FFF2-40B4-BE49-F238E27FC236}">
                <a16:creationId xmlns:a16="http://schemas.microsoft.com/office/drawing/2014/main" id="{19392B88-45F9-57EA-2054-18AC53F310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13db5bf7c37_1_17699:notes">
            <a:extLst>
              <a:ext uri="{FF2B5EF4-FFF2-40B4-BE49-F238E27FC236}">
                <a16:creationId xmlns:a16="http://schemas.microsoft.com/office/drawing/2014/main" id="{3E9008A6-8D06-6FF3-CDDF-0A7C73BFFC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8278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>
          <a:extLst>
            <a:ext uri="{FF2B5EF4-FFF2-40B4-BE49-F238E27FC236}">
              <a16:creationId xmlns:a16="http://schemas.microsoft.com/office/drawing/2014/main" id="{4C277DFE-D909-CE79-BB60-58B21E72D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13db5bf7c37_1_18338:notes">
            <a:extLst>
              <a:ext uri="{FF2B5EF4-FFF2-40B4-BE49-F238E27FC236}">
                <a16:creationId xmlns:a16="http://schemas.microsoft.com/office/drawing/2014/main" id="{9B38A033-91AE-C672-A3EB-9188D1E8D2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13db5bf7c37_1_18338:notes">
            <a:extLst>
              <a:ext uri="{FF2B5EF4-FFF2-40B4-BE49-F238E27FC236}">
                <a16:creationId xmlns:a16="http://schemas.microsoft.com/office/drawing/2014/main" id="{3DEC5F03-10A1-DCE7-9A32-C260676F0D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1711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>
          <a:extLst>
            <a:ext uri="{FF2B5EF4-FFF2-40B4-BE49-F238E27FC236}">
              <a16:creationId xmlns:a16="http://schemas.microsoft.com/office/drawing/2014/main" id="{F12B9EF7-535F-43EB-2193-A841618B1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13db5bf7c37_1_18338:notes">
            <a:extLst>
              <a:ext uri="{FF2B5EF4-FFF2-40B4-BE49-F238E27FC236}">
                <a16:creationId xmlns:a16="http://schemas.microsoft.com/office/drawing/2014/main" id="{9F3BF306-5878-0F99-3B3A-B674F102C6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13db5bf7c37_1_18338:notes">
            <a:extLst>
              <a:ext uri="{FF2B5EF4-FFF2-40B4-BE49-F238E27FC236}">
                <a16:creationId xmlns:a16="http://schemas.microsoft.com/office/drawing/2014/main" id="{5BC86B15-496F-0041-85DE-B1BD2C2E23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37713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>
          <a:extLst>
            <a:ext uri="{FF2B5EF4-FFF2-40B4-BE49-F238E27FC236}">
              <a16:creationId xmlns:a16="http://schemas.microsoft.com/office/drawing/2014/main" id="{51E463F8-8845-F935-5F6B-572C09576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13db5bf7c37_1_18338:notes">
            <a:extLst>
              <a:ext uri="{FF2B5EF4-FFF2-40B4-BE49-F238E27FC236}">
                <a16:creationId xmlns:a16="http://schemas.microsoft.com/office/drawing/2014/main" id="{ED47D7B6-836F-C51F-0FE2-D954356FD5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13db5bf7c37_1_18338:notes">
            <a:extLst>
              <a:ext uri="{FF2B5EF4-FFF2-40B4-BE49-F238E27FC236}">
                <a16:creationId xmlns:a16="http://schemas.microsoft.com/office/drawing/2014/main" id="{E0CFBBAD-747B-E5B0-0AAA-AD18E8A8CA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3521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>
          <a:extLst>
            <a:ext uri="{FF2B5EF4-FFF2-40B4-BE49-F238E27FC236}">
              <a16:creationId xmlns:a16="http://schemas.microsoft.com/office/drawing/2014/main" id="{1C7DE7C6-783E-A0F6-8F09-FE7B48A45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13db5bf7c37_1_93:notes">
            <a:extLst>
              <a:ext uri="{FF2B5EF4-FFF2-40B4-BE49-F238E27FC236}">
                <a16:creationId xmlns:a16="http://schemas.microsoft.com/office/drawing/2014/main" id="{D7AA3245-0E93-A1FA-E857-7FF98B09F0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13db5bf7c37_1_93:notes">
            <a:extLst>
              <a:ext uri="{FF2B5EF4-FFF2-40B4-BE49-F238E27FC236}">
                <a16:creationId xmlns:a16="http://schemas.microsoft.com/office/drawing/2014/main" id="{D372D328-3AA2-91D6-2E22-7346775152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183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daf14e57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3daf14e57f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3db5bf7c37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3db5bf7c37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3daf14e57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13daf14e57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>
          <a:extLst>
            <a:ext uri="{FF2B5EF4-FFF2-40B4-BE49-F238E27FC236}">
              <a16:creationId xmlns:a16="http://schemas.microsoft.com/office/drawing/2014/main" id="{6C007826-6D40-679B-CCDA-ACB8A0A4B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3daf14e57f_0_6:notes">
            <a:extLst>
              <a:ext uri="{FF2B5EF4-FFF2-40B4-BE49-F238E27FC236}">
                <a16:creationId xmlns:a16="http://schemas.microsoft.com/office/drawing/2014/main" id="{4B89713E-F259-C2E0-48A5-CE8C953623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13daf14e57f_0_6:notes">
            <a:extLst>
              <a:ext uri="{FF2B5EF4-FFF2-40B4-BE49-F238E27FC236}">
                <a16:creationId xmlns:a16="http://schemas.microsoft.com/office/drawing/2014/main" id="{65C84653-2154-DCDE-6A8C-47800DE53A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6237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g13db5bf7c37_1_17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" name="Google Shape;1156;g13db5bf7c37_1_177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13db5bf7c37_1_18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13db5bf7c37_1_18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>
          <a:extLst>
            <a:ext uri="{FF2B5EF4-FFF2-40B4-BE49-F238E27FC236}">
              <a16:creationId xmlns:a16="http://schemas.microsoft.com/office/drawing/2014/main" id="{41CFEEC7-AA2B-F3E0-7315-00AD88392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13db5bf7c37_1_18338:notes">
            <a:extLst>
              <a:ext uri="{FF2B5EF4-FFF2-40B4-BE49-F238E27FC236}">
                <a16:creationId xmlns:a16="http://schemas.microsoft.com/office/drawing/2014/main" id="{07F6D7AA-4EBF-64A5-ACCA-C6A78F5F82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13db5bf7c37_1_18338:notes">
            <a:extLst>
              <a:ext uri="{FF2B5EF4-FFF2-40B4-BE49-F238E27FC236}">
                <a16:creationId xmlns:a16="http://schemas.microsoft.com/office/drawing/2014/main" id="{0C655EEE-0B43-8D83-57E7-7BD44B7FA8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321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13db5bf7c37_1_17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13db5bf7c37_1_176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016250"/>
            <a:ext cx="4263000" cy="24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2800" y="3797875"/>
            <a:ext cx="3521700" cy="2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606450" y="-816750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641300" y="32520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3717925" y="440342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7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subTitle" idx="1"/>
          </p:nvPr>
        </p:nvSpPr>
        <p:spPr>
          <a:xfrm>
            <a:off x="918075" y="3686097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2"/>
          </p:nvPr>
        </p:nvSpPr>
        <p:spPr>
          <a:xfrm>
            <a:off x="918075" y="4071698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3"/>
          </p:nvPr>
        </p:nvSpPr>
        <p:spPr>
          <a:xfrm>
            <a:off x="3468450" y="3686097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ubTitle" idx="4"/>
          </p:nvPr>
        </p:nvSpPr>
        <p:spPr>
          <a:xfrm>
            <a:off x="3468450" y="4071698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subTitle" idx="5"/>
          </p:nvPr>
        </p:nvSpPr>
        <p:spPr>
          <a:xfrm>
            <a:off x="6018825" y="3686097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6"/>
          </p:nvPr>
        </p:nvSpPr>
        <p:spPr>
          <a:xfrm>
            <a:off x="6018825" y="4071698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7"/>
          </p:nvPr>
        </p:nvSpPr>
        <p:spPr>
          <a:xfrm>
            <a:off x="918075" y="1912625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subTitle" idx="8"/>
          </p:nvPr>
        </p:nvSpPr>
        <p:spPr>
          <a:xfrm>
            <a:off x="918075" y="2298226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ubTitle" idx="9"/>
          </p:nvPr>
        </p:nvSpPr>
        <p:spPr>
          <a:xfrm>
            <a:off x="3468450" y="1912625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subTitle" idx="13"/>
          </p:nvPr>
        </p:nvSpPr>
        <p:spPr>
          <a:xfrm>
            <a:off x="3468450" y="2298226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subTitle" idx="14"/>
          </p:nvPr>
        </p:nvSpPr>
        <p:spPr>
          <a:xfrm>
            <a:off x="6018825" y="1912625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subTitle" idx="15"/>
          </p:nvPr>
        </p:nvSpPr>
        <p:spPr>
          <a:xfrm>
            <a:off x="6018825" y="2298226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1"/>
          <p:cNvSpPr/>
          <p:nvPr/>
        </p:nvSpPr>
        <p:spPr>
          <a:xfrm>
            <a:off x="7751025" y="-952100"/>
            <a:ext cx="2207100" cy="22068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1"/>
          <p:cNvSpPr/>
          <p:nvPr/>
        </p:nvSpPr>
        <p:spPr>
          <a:xfrm>
            <a:off x="5140100" y="4717775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>
            <a:off x="-1133400" y="158017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3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/>
          <p:nvPr/>
        </p:nvSpPr>
        <p:spPr>
          <a:xfrm>
            <a:off x="-921525" y="-984975"/>
            <a:ext cx="2140800" cy="21408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9"/>
          <p:cNvSpPr/>
          <p:nvPr/>
        </p:nvSpPr>
        <p:spPr>
          <a:xfrm>
            <a:off x="7870425" y="4003425"/>
            <a:ext cx="1601100" cy="16011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9"/>
          <p:cNvSpPr/>
          <p:nvPr/>
        </p:nvSpPr>
        <p:spPr>
          <a:xfrm>
            <a:off x="1549350" y="4498350"/>
            <a:ext cx="1531500" cy="1531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9"/>
          <p:cNvSpPr/>
          <p:nvPr/>
        </p:nvSpPr>
        <p:spPr>
          <a:xfrm>
            <a:off x="6656650" y="-540375"/>
            <a:ext cx="1115700" cy="11157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2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/>
          <p:nvPr/>
        </p:nvSpPr>
        <p:spPr>
          <a:xfrm>
            <a:off x="7460475" y="-880025"/>
            <a:ext cx="2415900" cy="24159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0"/>
          <p:cNvSpPr/>
          <p:nvPr/>
        </p:nvSpPr>
        <p:spPr>
          <a:xfrm>
            <a:off x="-607200" y="2174050"/>
            <a:ext cx="1601100" cy="16011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0"/>
          <p:cNvSpPr/>
          <p:nvPr/>
        </p:nvSpPr>
        <p:spPr>
          <a:xfrm>
            <a:off x="6589975" y="4498350"/>
            <a:ext cx="1115700" cy="11157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291725" y="2181200"/>
            <a:ext cx="3993600" cy="15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517675" y="972501"/>
            <a:ext cx="15417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4291725" y="4063975"/>
            <a:ext cx="3993600" cy="4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2857275" y="4459525"/>
            <a:ext cx="1341600" cy="13416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7992100" y="-466550"/>
            <a:ext cx="1676100" cy="16761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713100" y="1996335"/>
            <a:ext cx="3994500" cy="19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713100" y="1222665"/>
            <a:ext cx="3994500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/>
          <p:nvPr/>
        </p:nvSpPr>
        <p:spPr>
          <a:xfrm>
            <a:off x="-722050" y="-664150"/>
            <a:ext cx="1708200" cy="17082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3317550" y="4162275"/>
            <a:ext cx="1924500" cy="19245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4743300" y="2188038"/>
            <a:ext cx="3687600" cy="14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4743300" y="1493863"/>
            <a:ext cx="3687600" cy="6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/>
          <p:nvPr/>
        </p:nvSpPr>
        <p:spPr>
          <a:xfrm>
            <a:off x="7208775" y="3839550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9"/>
          <p:cNvSpPr/>
          <p:nvPr/>
        </p:nvSpPr>
        <p:spPr>
          <a:xfrm>
            <a:off x="3636625" y="-905100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-770475" y="175370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705938" y="2946200"/>
            <a:ext cx="186180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2"/>
          </p:nvPr>
        </p:nvSpPr>
        <p:spPr>
          <a:xfrm>
            <a:off x="793838" y="3687224"/>
            <a:ext cx="16860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3"/>
          </p:nvPr>
        </p:nvSpPr>
        <p:spPr>
          <a:xfrm>
            <a:off x="2662713" y="2946200"/>
            <a:ext cx="186180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4"/>
          </p:nvPr>
        </p:nvSpPr>
        <p:spPr>
          <a:xfrm>
            <a:off x="2750613" y="3687224"/>
            <a:ext cx="16860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5"/>
          </p:nvPr>
        </p:nvSpPr>
        <p:spPr>
          <a:xfrm>
            <a:off x="4619488" y="2946200"/>
            <a:ext cx="186180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6"/>
          </p:nvPr>
        </p:nvSpPr>
        <p:spPr>
          <a:xfrm>
            <a:off x="4707388" y="3687224"/>
            <a:ext cx="16860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7"/>
          </p:nvPr>
        </p:nvSpPr>
        <p:spPr>
          <a:xfrm>
            <a:off x="6576262" y="2946200"/>
            <a:ext cx="186180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8"/>
          </p:nvPr>
        </p:nvSpPr>
        <p:spPr>
          <a:xfrm>
            <a:off x="6664162" y="3687224"/>
            <a:ext cx="16860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9" hasCustomPrompt="1"/>
          </p:nvPr>
        </p:nvSpPr>
        <p:spPr>
          <a:xfrm>
            <a:off x="1056038" y="2108552"/>
            <a:ext cx="11616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13" hasCustomPrompt="1"/>
          </p:nvPr>
        </p:nvSpPr>
        <p:spPr>
          <a:xfrm>
            <a:off x="3012813" y="2108552"/>
            <a:ext cx="11616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14" hasCustomPrompt="1"/>
          </p:nvPr>
        </p:nvSpPr>
        <p:spPr>
          <a:xfrm>
            <a:off x="4969588" y="2108552"/>
            <a:ext cx="11616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26362" y="2108552"/>
            <a:ext cx="11616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/>
          <p:nvPr/>
        </p:nvSpPr>
        <p:spPr>
          <a:xfrm>
            <a:off x="4897000" y="-861775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-641300" y="4102975"/>
            <a:ext cx="1747500" cy="17475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1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ubTitle" idx="1"/>
          </p:nvPr>
        </p:nvSpPr>
        <p:spPr>
          <a:xfrm>
            <a:off x="2494467" y="2278700"/>
            <a:ext cx="28182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2"/>
          </p:nvPr>
        </p:nvSpPr>
        <p:spPr>
          <a:xfrm>
            <a:off x="2494467" y="1498675"/>
            <a:ext cx="2818200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subTitle" idx="3"/>
          </p:nvPr>
        </p:nvSpPr>
        <p:spPr>
          <a:xfrm>
            <a:off x="2494467" y="3882875"/>
            <a:ext cx="28182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4"/>
          </p:nvPr>
        </p:nvSpPr>
        <p:spPr>
          <a:xfrm>
            <a:off x="2494467" y="3095675"/>
            <a:ext cx="2818200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-647250" y="3935350"/>
            <a:ext cx="1986000" cy="19860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7902900" y="3901375"/>
            <a:ext cx="1774500" cy="17745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9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>
            <a:off x="918075" y="2870000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2"/>
          </p:nvPr>
        </p:nvSpPr>
        <p:spPr>
          <a:xfrm>
            <a:off x="918075" y="3354800"/>
            <a:ext cx="22071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3"/>
          </p:nvPr>
        </p:nvSpPr>
        <p:spPr>
          <a:xfrm>
            <a:off x="3468450" y="2489000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4"/>
          </p:nvPr>
        </p:nvSpPr>
        <p:spPr>
          <a:xfrm>
            <a:off x="3468450" y="2973800"/>
            <a:ext cx="22071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5"/>
          </p:nvPr>
        </p:nvSpPr>
        <p:spPr>
          <a:xfrm>
            <a:off x="6018825" y="2870000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6"/>
          </p:nvPr>
        </p:nvSpPr>
        <p:spPr>
          <a:xfrm>
            <a:off x="6018825" y="3354800"/>
            <a:ext cx="22071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8569200" y="285575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5869725" y="-974850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-1008775" y="4076700"/>
            <a:ext cx="2142000" cy="21420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8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1"/>
          </p:nvPr>
        </p:nvSpPr>
        <p:spPr>
          <a:xfrm>
            <a:off x="1084344" y="3096125"/>
            <a:ext cx="20898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2"/>
          </p:nvPr>
        </p:nvSpPr>
        <p:spPr>
          <a:xfrm>
            <a:off x="1084356" y="3514023"/>
            <a:ext cx="20898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3"/>
          </p:nvPr>
        </p:nvSpPr>
        <p:spPr>
          <a:xfrm>
            <a:off x="5969844" y="3096125"/>
            <a:ext cx="20898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4"/>
          </p:nvPr>
        </p:nvSpPr>
        <p:spPr>
          <a:xfrm>
            <a:off x="5969856" y="3514023"/>
            <a:ext cx="20898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subTitle" idx="5"/>
          </p:nvPr>
        </p:nvSpPr>
        <p:spPr>
          <a:xfrm>
            <a:off x="1084344" y="1531574"/>
            <a:ext cx="20898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subTitle" idx="6"/>
          </p:nvPr>
        </p:nvSpPr>
        <p:spPr>
          <a:xfrm>
            <a:off x="1084356" y="1949472"/>
            <a:ext cx="20898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7"/>
          </p:nvPr>
        </p:nvSpPr>
        <p:spPr>
          <a:xfrm>
            <a:off x="5969844" y="1531574"/>
            <a:ext cx="20898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8"/>
          </p:nvPr>
        </p:nvSpPr>
        <p:spPr>
          <a:xfrm>
            <a:off x="5969856" y="1949472"/>
            <a:ext cx="20898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4472500" y="-90870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8209225" y="220092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-1237375" y="3758300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●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○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■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●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○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■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●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○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■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66" r:id="rId9"/>
    <p:sldLayoutId id="2147483667" r:id="rId10"/>
    <p:sldLayoutId id="2147483675" r:id="rId11"/>
    <p:sldLayoutId id="214748367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microsoft.com/office/2007/relationships/hdphoto" Target="../media/hdphoto3.wdp"/><Relationship Id="rId5" Type="http://schemas.openxmlformats.org/officeDocument/2006/relationships/image" Target="../media/image24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png"/><Relationship Id="rId5" Type="http://schemas.openxmlformats.org/officeDocument/2006/relationships/image" Target="../media/image21.jp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obot holding a green pepper&#10;&#10;AI-generated content may be incorrect.">
            <a:extLst>
              <a:ext uri="{FF2B5EF4-FFF2-40B4-BE49-F238E27FC236}">
                <a16:creationId xmlns:a16="http://schemas.microsoft.com/office/drawing/2014/main" id="{A3F8DBC7-6485-5C6D-32DC-0D02D8501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03368"/>
            <a:ext cx="4748107" cy="4936764"/>
          </a:xfrm>
          <a:prstGeom prst="rect">
            <a:avLst/>
          </a:prstGeom>
        </p:spPr>
      </p:pic>
      <p:sp>
        <p:nvSpPr>
          <p:cNvPr id="219" name="Google Shape;219;p34"/>
          <p:cNvSpPr/>
          <p:nvPr/>
        </p:nvSpPr>
        <p:spPr>
          <a:xfrm>
            <a:off x="366016" y="3291597"/>
            <a:ext cx="5380148" cy="1581877"/>
          </a:xfrm>
          <a:prstGeom prst="roundRect">
            <a:avLst>
              <a:gd name="adj" fmla="val 26376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0" name="Google Shape;220;p34"/>
          <p:cNvCxnSpPr>
            <a:cxnSpLocks/>
          </p:cNvCxnSpPr>
          <p:nvPr/>
        </p:nvCxnSpPr>
        <p:spPr>
          <a:xfrm>
            <a:off x="366016" y="3708020"/>
            <a:ext cx="5122636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1" name="Google Shape;221;p34"/>
          <p:cNvSpPr txBox="1">
            <a:spLocks noGrp="1"/>
          </p:cNvSpPr>
          <p:nvPr>
            <p:ph type="ctrTitle"/>
          </p:nvPr>
        </p:nvSpPr>
        <p:spPr>
          <a:xfrm>
            <a:off x="673810" y="2126144"/>
            <a:ext cx="4263000" cy="7532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SOFT ROBOTICS</a:t>
            </a:r>
            <a:endParaRPr sz="2800" dirty="0">
              <a:solidFill>
                <a:schemeClr val="accent6"/>
              </a:solidFill>
            </a:endParaRPr>
          </a:p>
        </p:txBody>
      </p:sp>
      <p:sp>
        <p:nvSpPr>
          <p:cNvPr id="222" name="Google Shape;222;p34"/>
          <p:cNvSpPr txBox="1">
            <a:spLocks noGrp="1"/>
          </p:cNvSpPr>
          <p:nvPr>
            <p:ph type="subTitle" idx="1"/>
          </p:nvPr>
        </p:nvSpPr>
        <p:spPr>
          <a:xfrm>
            <a:off x="425842" y="4151812"/>
            <a:ext cx="4944892" cy="45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PRESENTED BY 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/>
            <a:r>
              <a:rPr lang="en-IN" b="1" dirty="0"/>
              <a:t>ASHIK KANNAMPILLY JANARDHANAN[25032615]</a:t>
            </a:r>
          </a:p>
          <a:p>
            <a:pPr marL="0" lvl="0" indent="0"/>
            <a:r>
              <a:rPr lang="en-IN" b="1" dirty="0"/>
              <a:t>GOVIND PATHAK[25020749]</a:t>
            </a:r>
          </a:p>
          <a:p>
            <a:pPr marL="0" lvl="0" indent="0"/>
            <a:r>
              <a:rPr lang="en-IN" b="1" dirty="0"/>
              <a:t>SARANYA SHALU[ 25013912]</a:t>
            </a:r>
          </a:p>
          <a:p>
            <a:pPr marL="0" lvl="0" indent="0"/>
            <a:r>
              <a:rPr lang="en-IN" b="1" dirty="0"/>
              <a:t>SOWMIYA RAMARAJ[25051091]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2" name="Google Shape;221;p34">
            <a:extLst>
              <a:ext uri="{FF2B5EF4-FFF2-40B4-BE49-F238E27FC236}">
                <a16:creationId xmlns:a16="http://schemas.microsoft.com/office/drawing/2014/main" id="{8EADE9E5-B015-76EC-188B-554D0DA28439}"/>
              </a:ext>
            </a:extLst>
          </p:cNvPr>
          <p:cNvSpPr txBox="1">
            <a:spLocks/>
          </p:cNvSpPr>
          <p:nvPr/>
        </p:nvSpPr>
        <p:spPr>
          <a:xfrm>
            <a:off x="106177" y="1271277"/>
            <a:ext cx="5899826" cy="1161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anrope"/>
              <a:buNone/>
              <a:defRPr sz="52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anrope"/>
              <a:buNone/>
              <a:defRPr sz="52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anrope"/>
              <a:buNone/>
              <a:defRPr sz="52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anrope"/>
              <a:buNone/>
              <a:defRPr sz="52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anrope"/>
              <a:buNone/>
              <a:defRPr sz="52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anrope"/>
              <a:buNone/>
              <a:defRPr sz="52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anrope"/>
              <a:buNone/>
              <a:defRPr sz="52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anrope"/>
              <a:buNone/>
              <a:defRPr sz="52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anrope"/>
              <a:buNone/>
              <a:defRPr sz="52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CS6271-EVOLUTIONARY COMPUTATION AND HUMANOID ROBOTICS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3002487-4738-C16E-ADE7-EB2ECEE6C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958" y="206737"/>
            <a:ext cx="1162330" cy="1250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41"/>
          <p:cNvSpPr txBox="1">
            <a:spLocks noGrp="1"/>
          </p:cNvSpPr>
          <p:nvPr>
            <p:ph type="title"/>
          </p:nvPr>
        </p:nvSpPr>
        <p:spPr>
          <a:xfrm>
            <a:off x="713099" y="1222665"/>
            <a:ext cx="7309767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 &amp; MODELLING CHALLENGES</a:t>
            </a:r>
            <a:endParaRPr dirty="0"/>
          </a:p>
        </p:txBody>
      </p:sp>
      <p:sp>
        <p:nvSpPr>
          <p:cNvPr id="676" name="Google Shape;676;p41"/>
          <p:cNvSpPr txBox="1">
            <a:spLocks noGrp="1"/>
          </p:cNvSpPr>
          <p:nvPr>
            <p:ph type="subTitle" idx="1"/>
          </p:nvPr>
        </p:nvSpPr>
        <p:spPr>
          <a:xfrm>
            <a:off x="713100" y="1996335"/>
            <a:ext cx="5759262" cy="19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Soft robots do not have fixed joints → </a:t>
            </a:r>
            <a:r>
              <a:rPr lang="en-US" b="1" dirty="0"/>
              <a:t>infinite degrees of freedom</a:t>
            </a:r>
            <a:r>
              <a:rPr lang="en-US" dirty="0"/>
              <a:t>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Motion is continuous and nonlinear.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IN" dirty="0"/>
              <a:t>Modelling Approaches:</a:t>
            </a:r>
          </a:p>
          <a:p>
            <a:pPr marL="342900" lvl="0" indent="-203200"/>
            <a:r>
              <a:rPr lang="en-IN" dirty="0"/>
              <a:t>Beam mechanics</a:t>
            </a:r>
          </a:p>
          <a:p>
            <a:pPr marL="342900" lvl="0" indent="-203200"/>
            <a:r>
              <a:rPr lang="en-IN" dirty="0"/>
              <a:t>Finite Element Models (FEM)</a:t>
            </a:r>
          </a:p>
          <a:p>
            <a:pPr marL="342900" lvl="0" indent="-203200"/>
            <a:r>
              <a:rPr lang="en-IN" dirty="0"/>
              <a:t>Data-driven machine learning</a:t>
            </a:r>
          </a:p>
          <a:p>
            <a:pPr marL="342900" lvl="0" indent="-203200"/>
            <a:r>
              <a:rPr lang="en-IN" dirty="0"/>
              <a:t>Piecewise Constant Curvature (PCC)</a:t>
            </a:r>
            <a:endParaRPr dirty="0"/>
          </a:p>
        </p:txBody>
      </p:sp>
      <p:sp>
        <p:nvSpPr>
          <p:cNvPr id="1106" name="Google Shape;1106;p41"/>
          <p:cNvSpPr/>
          <p:nvPr/>
        </p:nvSpPr>
        <p:spPr>
          <a:xfrm>
            <a:off x="7463575" y="-864375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76;p41">
            <a:extLst>
              <a:ext uri="{FF2B5EF4-FFF2-40B4-BE49-F238E27FC236}">
                <a16:creationId xmlns:a16="http://schemas.microsoft.com/office/drawing/2014/main" id="{CDDAA427-D0EA-51B5-DBC1-0887126AB0F9}"/>
              </a:ext>
            </a:extLst>
          </p:cNvPr>
          <p:cNvSpPr txBox="1">
            <a:spLocks/>
          </p:cNvSpPr>
          <p:nvPr/>
        </p:nvSpPr>
        <p:spPr>
          <a:xfrm>
            <a:off x="3966376" y="2431281"/>
            <a:ext cx="2505986" cy="1564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ssistant"/>
              <a:buChar char="●"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○"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■"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●"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○"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■"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●"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○"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■"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IN" dirty="0"/>
              <a:t>Control Methods</a:t>
            </a:r>
            <a:r>
              <a:rPr lang="en-US" dirty="0"/>
              <a:t>:</a:t>
            </a:r>
          </a:p>
          <a:p>
            <a:pPr marL="342900" indent="-203200"/>
            <a:r>
              <a:rPr lang="en-IN" dirty="0"/>
              <a:t>Pressure/volume control</a:t>
            </a:r>
          </a:p>
          <a:p>
            <a:pPr marL="342900" indent="-203200"/>
            <a:r>
              <a:rPr lang="en-IN" dirty="0"/>
              <a:t>Visual serving</a:t>
            </a:r>
          </a:p>
          <a:p>
            <a:pPr marL="342900" indent="-203200"/>
            <a:r>
              <a:rPr lang="en-IN" dirty="0"/>
              <a:t>Curvature feedback</a:t>
            </a:r>
          </a:p>
          <a:p>
            <a:pPr marL="342900" indent="-203200"/>
            <a:r>
              <a:rPr lang="en-IN" dirty="0"/>
              <a:t>Embedded soft sensors</a:t>
            </a:r>
          </a:p>
          <a:p>
            <a:pPr marL="342900" indent="-203200"/>
            <a:endParaRPr lang="en-IN" dirty="0"/>
          </a:p>
        </p:txBody>
      </p:sp>
      <p:pic>
        <p:nvPicPr>
          <p:cNvPr id="3" name="Picture 2" descr="A robot holding a tablet&#10;&#10;AI-generated content may be incorrect.">
            <a:extLst>
              <a:ext uri="{FF2B5EF4-FFF2-40B4-BE49-F238E27FC236}">
                <a16:creationId xmlns:a16="http://schemas.microsoft.com/office/drawing/2014/main" id="{FE09813B-15A2-57A0-25E8-4DE40696A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691" y="813896"/>
            <a:ext cx="4047893" cy="432960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4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REAL-WORLD </a:t>
            </a:r>
            <a:r>
              <a:rPr lang="en" dirty="0">
                <a:solidFill>
                  <a:schemeClr val="bg1"/>
                </a:solidFill>
              </a:rPr>
              <a:t>APPLICATION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78" name="Google Shape;1178;p45"/>
          <p:cNvSpPr txBox="1">
            <a:spLocks noGrp="1"/>
          </p:cNvSpPr>
          <p:nvPr>
            <p:ph type="subTitle" idx="3"/>
          </p:nvPr>
        </p:nvSpPr>
        <p:spPr>
          <a:xfrm>
            <a:off x="3125175" y="4023601"/>
            <a:ext cx="3151166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BIOHYBRID ROBOTICS</a:t>
            </a:r>
            <a:endParaRPr dirty="0"/>
          </a:p>
        </p:txBody>
      </p:sp>
      <p:sp>
        <p:nvSpPr>
          <p:cNvPr id="1179" name="Google Shape;1179;p45"/>
          <p:cNvSpPr txBox="1">
            <a:spLocks noGrp="1"/>
          </p:cNvSpPr>
          <p:nvPr>
            <p:ph type="subTitle" idx="4"/>
          </p:nvPr>
        </p:nvSpPr>
        <p:spPr>
          <a:xfrm>
            <a:off x="3187536" y="4303496"/>
            <a:ext cx="2952384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Powered using living cells (e.g., jellyfish robots with cardiac cells).</a:t>
            </a:r>
            <a:endParaRPr dirty="0"/>
          </a:p>
        </p:txBody>
      </p:sp>
      <p:sp>
        <p:nvSpPr>
          <p:cNvPr id="1182" name="Google Shape;1182;p45"/>
          <p:cNvSpPr txBox="1">
            <a:spLocks noGrp="1"/>
          </p:cNvSpPr>
          <p:nvPr>
            <p:ph type="subTitle" idx="7"/>
          </p:nvPr>
        </p:nvSpPr>
        <p:spPr>
          <a:xfrm>
            <a:off x="918075" y="1912625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LOCOMOTION</a:t>
            </a:r>
            <a:endParaRPr dirty="0"/>
          </a:p>
        </p:txBody>
      </p:sp>
      <p:sp>
        <p:nvSpPr>
          <p:cNvPr id="1183" name="Google Shape;1183;p45"/>
          <p:cNvSpPr txBox="1">
            <a:spLocks noGrp="1"/>
          </p:cNvSpPr>
          <p:nvPr>
            <p:ph type="subTitle" idx="8"/>
          </p:nvPr>
        </p:nvSpPr>
        <p:spPr>
          <a:xfrm>
            <a:off x="918074" y="2298226"/>
            <a:ext cx="2803135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IN" dirty="0"/>
              <a:t>Crawling, swimming, rolling, slithering robots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Ideal for cluttered or dangerous environments</a:t>
            </a:r>
            <a:endParaRPr dirty="0"/>
          </a:p>
        </p:txBody>
      </p:sp>
      <p:sp>
        <p:nvSpPr>
          <p:cNvPr id="1184" name="Google Shape;1184;p45"/>
          <p:cNvSpPr txBox="1">
            <a:spLocks noGrp="1"/>
          </p:cNvSpPr>
          <p:nvPr>
            <p:ph type="subTitle" idx="9"/>
          </p:nvPr>
        </p:nvSpPr>
        <p:spPr>
          <a:xfrm>
            <a:off x="3721209" y="1897251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MANIPULATION</a:t>
            </a:r>
            <a:endParaRPr dirty="0"/>
          </a:p>
        </p:txBody>
      </p:sp>
      <p:sp>
        <p:nvSpPr>
          <p:cNvPr id="1185" name="Google Shape;1185;p45"/>
          <p:cNvSpPr txBox="1">
            <a:spLocks noGrp="1"/>
          </p:cNvSpPr>
          <p:nvPr>
            <p:ph type="subTitle" idx="13"/>
          </p:nvPr>
        </p:nvSpPr>
        <p:spPr>
          <a:xfrm>
            <a:off x="3721209" y="2338210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IN" dirty="0"/>
              <a:t>Soft grippers for fragile items.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Used in food handling and warehousing</a:t>
            </a:r>
            <a:endParaRPr lang="en-IN" dirty="0"/>
          </a:p>
          <a:p>
            <a:pPr marL="0" lvl="0" indent="0" algn="l"/>
            <a:endParaRPr dirty="0"/>
          </a:p>
        </p:txBody>
      </p:sp>
      <p:sp>
        <p:nvSpPr>
          <p:cNvPr id="1186" name="Google Shape;1186;p45"/>
          <p:cNvSpPr txBox="1">
            <a:spLocks noGrp="1"/>
          </p:cNvSpPr>
          <p:nvPr>
            <p:ph type="subTitle" idx="14"/>
          </p:nvPr>
        </p:nvSpPr>
        <p:spPr>
          <a:xfrm>
            <a:off x="5993236" y="2150253"/>
            <a:ext cx="2830977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MEDICAL &amp; WEARABLE DEVICES</a:t>
            </a:r>
            <a:endParaRPr dirty="0"/>
          </a:p>
        </p:txBody>
      </p:sp>
      <p:sp>
        <p:nvSpPr>
          <p:cNvPr id="1188" name="Google Shape;1188;p45"/>
          <p:cNvSpPr/>
          <p:nvPr/>
        </p:nvSpPr>
        <p:spPr>
          <a:xfrm>
            <a:off x="1735275" y="1263720"/>
            <a:ext cx="572700" cy="5727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45"/>
          <p:cNvSpPr/>
          <p:nvPr/>
        </p:nvSpPr>
        <p:spPr>
          <a:xfrm>
            <a:off x="4466681" y="1263720"/>
            <a:ext cx="57270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45"/>
          <p:cNvSpPr/>
          <p:nvPr/>
        </p:nvSpPr>
        <p:spPr>
          <a:xfrm>
            <a:off x="7094079" y="1260752"/>
            <a:ext cx="572700" cy="5727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45"/>
          <p:cNvSpPr/>
          <p:nvPr/>
        </p:nvSpPr>
        <p:spPr>
          <a:xfrm>
            <a:off x="4396439" y="3390511"/>
            <a:ext cx="572700" cy="5727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4" name="Google Shape;1194;p45"/>
          <p:cNvGrpSpPr/>
          <p:nvPr/>
        </p:nvGrpSpPr>
        <p:grpSpPr>
          <a:xfrm>
            <a:off x="4592874" y="1371490"/>
            <a:ext cx="320313" cy="320288"/>
            <a:chOff x="1380563" y="2727465"/>
            <a:chExt cx="428340" cy="428308"/>
          </a:xfrm>
        </p:grpSpPr>
        <p:sp>
          <p:nvSpPr>
            <p:cNvPr id="1195" name="Google Shape;1195;p45"/>
            <p:cNvSpPr/>
            <p:nvPr/>
          </p:nvSpPr>
          <p:spPr>
            <a:xfrm>
              <a:off x="1707753" y="2803880"/>
              <a:ext cx="50175" cy="24736"/>
            </a:xfrm>
            <a:custGeom>
              <a:avLst/>
              <a:gdLst/>
              <a:ahLst/>
              <a:cxnLst/>
              <a:rect l="l" t="t" r="r" b="b"/>
              <a:pathLst>
                <a:path w="1501" h="740" extrusionOk="0">
                  <a:moveTo>
                    <a:pt x="358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72"/>
                    <a:pt x="167" y="739"/>
                    <a:pt x="358" y="739"/>
                  </a:cubicBezTo>
                  <a:lnTo>
                    <a:pt x="1120" y="739"/>
                  </a:lnTo>
                  <a:cubicBezTo>
                    <a:pt x="1334" y="739"/>
                    <a:pt x="1501" y="572"/>
                    <a:pt x="1501" y="382"/>
                  </a:cubicBezTo>
                  <a:cubicBezTo>
                    <a:pt x="1501" y="168"/>
                    <a:pt x="133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5"/>
            <p:cNvSpPr/>
            <p:nvPr/>
          </p:nvSpPr>
          <p:spPr>
            <a:xfrm>
              <a:off x="1431506" y="2803880"/>
              <a:ext cx="50208" cy="24736"/>
            </a:xfrm>
            <a:custGeom>
              <a:avLst/>
              <a:gdLst/>
              <a:ahLst/>
              <a:cxnLst/>
              <a:rect l="l" t="t" r="r" b="b"/>
              <a:pathLst>
                <a:path w="1502" h="740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72"/>
                    <a:pt x="168" y="739"/>
                    <a:pt x="382" y="739"/>
                  </a:cubicBezTo>
                  <a:lnTo>
                    <a:pt x="1144" y="739"/>
                  </a:lnTo>
                  <a:cubicBezTo>
                    <a:pt x="1335" y="739"/>
                    <a:pt x="1501" y="572"/>
                    <a:pt x="1501" y="382"/>
                  </a:cubicBezTo>
                  <a:cubicBezTo>
                    <a:pt x="1501" y="168"/>
                    <a:pt x="1335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5"/>
            <p:cNvSpPr/>
            <p:nvPr/>
          </p:nvSpPr>
          <p:spPr>
            <a:xfrm>
              <a:off x="1688665" y="2727632"/>
              <a:ext cx="50977" cy="37673"/>
            </a:xfrm>
            <a:custGeom>
              <a:avLst/>
              <a:gdLst/>
              <a:ahLst/>
              <a:cxnLst/>
              <a:rect l="l" t="t" r="r" b="b"/>
              <a:pathLst>
                <a:path w="1525" h="1127" extrusionOk="0">
                  <a:moveTo>
                    <a:pt x="1072" y="1"/>
                  </a:moveTo>
                  <a:cubicBezTo>
                    <a:pt x="1014" y="1"/>
                    <a:pt x="956" y="14"/>
                    <a:pt x="905" y="43"/>
                  </a:cubicBezTo>
                  <a:lnTo>
                    <a:pt x="262" y="424"/>
                  </a:lnTo>
                  <a:cubicBezTo>
                    <a:pt x="71" y="520"/>
                    <a:pt x="0" y="758"/>
                    <a:pt x="119" y="948"/>
                  </a:cubicBezTo>
                  <a:cubicBezTo>
                    <a:pt x="182" y="1058"/>
                    <a:pt x="306" y="1127"/>
                    <a:pt x="432" y="1127"/>
                  </a:cubicBezTo>
                  <a:cubicBezTo>
                    <a:pt x="497" y="1127"/>
                    <a:pt x="562" y="1108"/>
                    <a:pt x="619" y="1067"/>
                  </a:cubicBezTo>
                  <a:lnTo>
                    <a:pt x="1286" y="710"/>
                  </a:lnTo>
                  <a:cubicBezTo>
                    <a:pt x="1453" y="591"/>
                    <a:pt x="1524" y="377"/>
                    <a:pt x="1405" y="186"/>
                  </a:cubicBezTo>
                  <a:cubicBezTo>
                    <a:pt x="1339" y="71"/>
                    <a:pt x="1204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5"/>
            <p:cNvSpPr/>
            <p:nvPr/>
          </p:nvSpPr>
          <p:spPr>
            <a:xfrm>
              <a:off x="1449825" y="2867192"/>
              <a:ext cx="50977" cy="37840"/>
            </a:xfrm>
            <a:custGeom>
              <a:avLst/>
              <a:gdLst/>
              <a:ahLst/>
              <a:cxnLst/>
              <a:rect l="l" t="t" r="r" b="b"/>
              <a:pathLst>
                <a:path w="1525" h="1132" extrusionOk="0">
                  <a:moveTo>
                    <a:pt x="1093" y="1"/>
                  </a:moveTo>
                  <a:cubicBezTo>
                    <a:pt x="1028" y="1"/>
                    <a:pt x="963" y="19"/>
                    <a:pt x="906" y="60"/>
                  </a:cubicBezTo>
                  <a:lnTo>
                    <a:pt x="263" y="417"/>
                  </a:lnTo>
                  <a:cubicBezTo>
                    <a:pt x="72" y="536"/>
                    <a:pt x="1" y="750"/>
                    <a:pt x="120" y="941"/>
                  </a:cubicBezTo>
                  <a:cubicBezTo>
                    <a:pt x="183" y="1068"/>
                    <a:pt x="310" y="1131"/>
                    <a:pt x="437" y="1131"/>
                  </a:cubicBezTo>
                  <a:cubicBezTo>
                    <a:pt x="501" y="1131"/>
                    <a:pt x="564" y="1115"/>
                    <a:pt x="620" y="1084"/>
                  </a:cubicBezTo>
                  <a:lnTo>
                    <a:pt x="1287" y="703"/>
                  </a:lnTo>
                  <a:cubicBezTo>
                    <a:pt x="1453" y="607"/>
                    <a:pt x="1525" y="369"/>
                    <a:pt x="1406" y="179"/>
                  </a:cubicBezTo>
                  <a:cubicBezTo>
                    <a:pt x="1343" y="69"/>
                    <a:pt x="1218" y="1"/>
                    <a:pt x="1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5"/>
            <p:cNvSpPr/>
            <p:nvPr/>
          </p:nvSpPr>
          <p:spPr>
            <a:xfrm>
              <a:off x="1688665" y="2867192"/>
              <a:ext cx="50977" cy="37840"/>
            </a:xfrm>
            <a:custGeom>
              <a:avLst/>
              <a:gdLst/>
              <a:ahLst/>
              <a:cxnLst/>
              <a:rect l="l" t="t" r="r" b="b"/>
              <a:pathLst>
                <a:path w="1525" h="1132" extrusionOk="0">
                  <a:moveTo>
                    <a:pt x="432" y="1"/>
                  </a:moveTo>
                  <a:cubicBezTo>
                    <a:pt x="306" y="1"/>
                    <a:pt x="182" y="69"/>
                    <a:pt x="119" y="179"/>
                  </a:cubicBezTo>
                  <a:cubicBezTo>
                    <a:pt x="0" y="369"/>
                    <a:pt x="71" y="607"/>
                    <a:pt x="262" y="703"/>
                  </a:cubicBezTo>
                  <a:lnTo>
                    <a:pt x="905" y="1084"/>
                  </a:lnTo>
                  <a:cubicBezTo>
                    <a:pt x="961" y="1115"/>
                    <a:pt x="1024" y="1131"/>
                    <a:pt x="1088" y="1131"/>
                  </a:cubicBezTo>
                  <a:cubicBezTo>
                    <a:pt x="1215" y="1131"/>
                    <a:pt x="1342" y="1068"/>
                    <a:pt x="1405" y="941"/>
                  </a:cubicBezTo>
                  <a:cubicBezTo>
                    <a:pt x="1524" y="750"/>
                    <a:pt x="1453" y="536"/>
                    <a:pt x="1286" y="417"/>
                  </a:cubicBezTo>
                  <a:lnTo>
                    <a:pt x="619" y="60"/>
                  </a:lnTo>
                  <a:cubicBezTo>
                    <a:pt x="562" y="19"/>
                    <a:pt x="497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5"/>
            <p:cNvSpPr/>
            <p:nvPr/>
          </p:nvSpPr>
          <p:spPr>
            <a:xfrm>
              <a:off x="1449825" y="2727632"/>
              <a:ext cx="50977" cy="37673"/>
            </a:xfrm>
            <a:custGeom>
              <a:avLst/>
              <a:gdLst/>
              <a:ahLst/>
              <a:cxnLst/>
              <a:rect l="l" t="t" r="r" b="b"/>
              <a:pathLst>
                <a:path w="1525" h="1127" extrusionOk="0">
                  <a:moveTo>
                    <a:pt x="453" y="1"/>
                  </a:moveTo>
                  <a:cubicBezTo>
                    <a:pt x="321" y="1"/>
                    <a:pt x="186" y="71"/>
                    <a:pt x="120" y="186"/>
                  </a:cubicBezTo>
                  <a:cubicBezTo>
                    <a:pt x="1" y="377"/>
                    <a:pt x="72" y="591"/>
                    <a:pt x="239" y="710"/>
                  </a:cubicBezTo>
                  <a:lnTo>
                    <a:pt x="906" y="1067"/>
                  </a:lnTo>
                  <a:cubicBezTo>
                    <a:pt x="963" y="1108"/>
                    <a:pt x="1028" y="1127"/>
                    <a:pt x="1093" y="1127"/>
                  </a:cubicBezTo>
                  <a:cubicBezTo>
                    <a:pt x="1218" y="1127"/>
                    <a:pt x="1343" y="1058"/>
                    <a:pt x="1406" y="948"/>
                  </a:cubicBezTo>
                  <a:cubicBezTo>
                    <a:pt x="1525" y="758"/>
                    <a:pt x="1453" y="520"/>
                    <a:pt x="1287" y="424"/>
                  </a:cubicBezTo>
                  <a:lnTo>
                    <a:pt x="620" y="43"/>
                  </a:lnTo>
                  <a:cubicBezTo>
                    <a:pt x="569" y="14"/>
                    <a:pt x="511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5"/>
            <p:cNvSpPr/>
            <p:nvPr/>
          </p:nvSpPr>
          <p:spPr>
            <a:xfrm>
              <a:off x="1380563" y="2929668"/>
              <a:ext cx="428340" cy="150524"/>
            </a:xfrm>
            <a:custGeom>
              <a:avLst/>
              <a:gdLst/>
              <a:ahLst/>
              <a:cxnLst/>
              <a:rect l="l" t="t" r="r" b="b"/>
              <a:pathLst>
                <a:path w="12814" h="4503" extrusionOk="0">
                  <a:moveTo>
                    <a:pt x="4907" y="1144"/>
                  </a:moveTo>
                  <a:cubicBezTo>
                    <a:pt x="5121" y="1144"/>
                    <a:pt x="5288" y="1310"/>
                    <a:pt x="5288" y="1501"/>
                  </a:cubicBezTo>
                  <a:lnTo>
                    <a:pt x="5288" y="2263"/>
                  </a:lnTo>
                  <a:cubicBezTo>
                    <a:pt x="5288" y="2453"/>
                    <a:pt x="5121" y="2644"/>
                    <a:pt x="4907" y="2644"/>
                  </a:cubicBezTo>
                  <a:cubicBezTo>
                    <a:pt x="4692" y="2644"/>
                    <a:pt x="4526" y="2477"/>
                    <a:pt x="4526" y="2263"/>
                  </a:cubicBezTo>
                  <a:lnTo>
                    <a:pt x="4526" y="1501"/>
                  </a:lnTo>
                  <a:cubicBezTo>
                    <a:pt x="4526" y="1310"/>
                    <a:pt x="4692" y="1144"/>
                    <a:pt x="4907" y="1144"/>
                  </a:cubicBezTo>
                  <a:close/>
                  <a:moveTo>
                    <a:pt x="6407" y="1144"/>
                  </a:moveTo>
                  <a:cubicBezTo>
                    <a:pt x="6621" y="1144"/>
                    <a:pt x="6788" y="1310"/>
                    <a:pt x="6788" y="1501"/>
                  </a:cubicBezTo>
                  <a:lnTo>
                    <a:pt x="6788" y="2263"/>
                  </a:lnTo>
                  <a:cubicBezTo>
                    <a:pt x="6788" y="2453"/>
                    <a:pt x="6621" y="2644"/>
                    <a:pt x="6407" y="2644"/>
                  </a:cubicBezTo>
                  <a:cubicBezTo>
                    <a:pt x="6193" y="2644"/>
                    <a:pt x="6026" y="2477"/>
                    <a:pt x="6026" y="2263"/>
                  </a:cubicBezTo>
                  <a:lnTo>
                    <a:pt x="6026" y="1501"/>
                  </a:lnTo>
                  <a:cubicBezTo>
                    <a:pt x="6026" y="1310"/>
                    <a:pt x="6193" y="1144"/>
                    <a:pt x="6407" y="1144"/>
                  </a:cubicBezTo>
                  <a:close/>
                  <a:moveTo>
                    <a:pt x="7907" y="1144"/>
                  </a:moveTo>
                  <a:cubicBezTo>
                    <a:pt x="8122" y="1144"/>
                    <a:pt x="8288" y="1310"/>
                    <a:pt x="8288" y="1501"/>
                  </a:cubicBezTo>
                  <a:lnTo>
                    <a:pt x="8288" y="2263"/>
                  </a:lnTo>
                  <a:cubicBezTo>
                    <a:pt x="8288" y="2453"/>
                    <a:pt x="8122" y="2644"/>
                    <a:pt x="7907" y="2644"/>
                  </a:cubicBezTo>
                  <a:cubicBezTo>
                    <a:pt x="7693" y="2644"/>
                    <a:pt x="7526" y="2477"/>
                    <a:pt x="7526" y="2263"/>
                  </a:cubicBezTo>
                  <a:lnTo>
                    <a:pt x="7526" y="1501"/>
                  </a:lnTo>
                  <a:cubicBezTo>
                    <a:pt x="7526" y="1310"/>
                    <a:pt x="7693" y="1144"/>
                    <a:pt x="7907" y="1144"/>
                  </a:cubicBezTo>
                  <a:close/>
                  <a:moveTo>
                    <a:pt x="4907" y="1"/>
                  </a:moveTo>
                  <a:cubicBezTo>
                    <a:pt x="4287" y="1"/>
                    <a:pt x="3764" y="310"/>
                    <a:pt x="3406" y="763"/>
                  </a:cubicBezTo>
                  <a:lnTo>
                    <a:pt x="2668" y="763"/>
                  </a:lnTo>
                  <a:cubicBezTo>
                    <a:pt x="1739" y="763"/>
                    <a:pt x="930" y="1429"/>
                    <a:pt x="787" y="2311"/>
                  </a:cubicBezTo>
                  <a:cubicBezTo>
                    <a:pt x="334" y="2453"/>
                    <a:pt x="1" y="2882"/>
                    <a:pt x="1" y="3382"/>
                  </a:cubicBezTo>
                  <a:cubicBezTo>
                    <a:pt x="1" y="3988"/>
                    <a:pt x="502" y="4502"/>
                    <a:pt x="1103" y="4502"/>
                  </a:cubicBezTo>
                  <a:cubicBezTo>
                    <a:pt x="1117" y="4502"/>
                    <a:pt x="1130" y="4502"/>
                    <a:pt x="1144" y="4502"/>
                  </a:cubicBezTo>
                  <a:cubicBezTo>
                    <a:pt x="1263" y="4502"/>
                    <a:pt x="1430" y="4406"/>
                    <a:pt x="1477" y="4311"/>
                  </a:cubicBezTo>
                  <a:cubicBezTo>
                    <a:pt x="1592" y="4036"/>
                    <a:pt x="1398" y="3762"/>
                    <a:pt x="1151" y="3762"/>
                  </a:cubicBezTo>
                  <a:cubicBezTo>
                    <a:pt x="1141" y="3762"/>
                    <a:pt x="1130" y="3762"/>
                    <a:pt x="1120" y="3763"/>
                  </a:cubicBezTo>
                  <a:cubicBezTo>
                    <a:pt x="1001" y="3763"/>
                    <a:pt x="882" y="3716"/>
                    <a:pt x="834" y="3620"/>
                  </a:cubicBezTo>
                  <a:cubicBezTo>
                    <a:pt x="644" y="3316"/>
                    <a:pt x="850" y="3011"/>
                    <a:pt x="1135" y="3011"/>
                  </a:cubicBezTo>
                  <a:cubicBezTo>
                    <a:pt x="1206" y="3011"/>
                    <a:pt x="1282" y="3030"/>
                    <a:pt x="1358" y="3073"/>
                  </a:cubicBezTo>
                  <a:cubicBezTo>
                    <a:pt x="1454" y="3144"/>
                    <a:pt x="1525" y="3239"/>
                    <a:pt x="1501" y="3358"/>
                  </a:cubicBezTo>
                  <a:cubicBezTo>
                    <a:pt x="1501" y="3582"/>
                    <a:pt x="1661" y="3761"/>
                    <a:pt x="1867" y="3761"/>
                  </a:cubicBezTo>
                  <a:cubicBezTo>
                    <a:pt x="1925" y="3761"/>
                    <a:pt x="1986" y="3747"/>
                    <a:pt x="2049" y="3716"/>
                  </a:cubicBezTo>
                  <a:cubicBezTo>
                    <a:pt x="2168" y="3668"/>
                    <a:pt x="2263" y="3525"/>
                    <a:pt x="2263" y="3406"/>
                  </a:cubicBezTo>
                  <a:cubicBezTo>
                    <a:pt x="2263" y="2930"/>
                    <a:pt x="1977" y="2501"/>
                    <a:pt x="1549" y="2334"/>
                  </a:cubicBezTo>
                  <a:cubicBezTo>
                    <a:pt x="1692" y="1858"/>
                    <a:pt x="2144" y="1501"/>
                    <a:pt x="2668" y="1501"/>
                  </a:cubicBezTo>
                  <a:lnTo>
                    <a:pt x="3073" y="1501"/>
                  </a:lnTo>
                  <a:cubicBezTo>
                    <a:pt x="3049" y="1620"/>
                    <a:pt x="3025" y="1763"/>
                    <a:pt x="3025" y="1882"/>
                  </a:cubicBezTo>
                  <a:lnTo>
                    <a:pt x="3025" y="3763"/>
                  </a:lnTo>
                  <a:lnTo>
                    <a:pt x="9789" y="3763"/>
                  </a:lnTo>
                  <a:lnTo>
                    <a:pt x="9789" y="1882"/>
                  </a:lnTo>
                  <a:cubicBezTo>
                    <a:pt x="9789" y="1763"/>
                    <a:pt x="9765" y="1620"/>
                    <a:pt x="9741" y="1501"/>
                  </a:cubicBezTo>
                  <a:lnTo>
                    <a:pt x="10146" y="1501"/>
                  </a:lnTo>
                  <a:cubicBezTo>
                    <a:pt x="10670" y="1501"/>
                    <a:pt x="11146" y="1858"/>
                    <a:pt x="11265" y="2334"/>
                  </a:cubicBezTo>
                  <a:cubicBezTo>
                    <a:pt x="10836" y="2501"/>
                    <a:pt x="10551" y="2930"/>
                    <a:pt x="10551" y="3406"/>
                  </a:cubicBezTo>
                  <a:cubicBezTo>
                    <a:pt x="10551" y="3525"/>
                    <a:pt x="10646" y="3668"/>
                    <a:pt x="10765" y="3716"/>
                  </a:cubicBezTo>
                  <a:cubicBezTo>
                    <a:pt x="10824" y="3740"/>
                    <a:pt x="10882" y="3752"/>
                    <a:pt x="10937" y="3752"/>
                  </a:cubicBezTo>
                  <a:cubicBezTo>
                    <a:pt x="11148" y="3752"/>
                    <a:pt x="11313" y="3585"/>
                    <a:pt x="11313" y="3358"/>
                  </a:cubicBezTo>
                  <a:cubicBezTo>
                    <a:pt x="11289" y="3239"/>
                    <a:pt x="11360" y="3144"/>
                    <a:pt x="11456" y="3073"/>
                  </a:cubicBezTo>
                  <a:cubicBezTo>
                    <a:pt x="11532" y="3030"/>
                    <a:pt x="11609" y="3011"/>
                    <a:pt x="11680" y="3011"/>
                  </a:cubicBezTo>
                  <a:cubicBezTo>
                    <a:pt x="11965" y="3011"/>
                    <a:pt x="12170" y="3311"/>
                    <a:pt x="11980" y="3597"/>
                  </a:cubicBezTo>
                  <a:cubicBezTo>
                    <a:pt x="11932" y="3716"/>
                    <a:pt x="11813" y="3763"/>
                    <a:pt x="11694" y="3763"/>
                  </a:cubicBezTo>
                  <a:cubicBezTo>
                    <a:pt x="11683" y="3762"/>
                    <a:pt x="11673" y="3762"/>
                    <a:pt x="11663" y="3762"/>
                  </a:cubicBezTo>
                  <a:cubicBezTo>
                    <a:pt x="11415" y="3762"/>
                    <a:pt x="11222" y="4036"/>
                    <a:pt x="11337" y="4311"/>
                  </a:cubicBezTo>
                  <a:cubicBezTo>
                    <a:pt x="11384" y="4406"/>
                    <a:pt x="11551" y="4502"/>
                    <a:pt x="11670" y="4502"/>
                  </a:cubicBezTo>
                  <a:cubicBezTo>
                    <a:pt x="11684" y="4502"/>
                    <a:pt x="11697" y="4502"/>
                    <a:pt x="11711" y="4502"/>
                  </a:cubicBezTo>
                  <a:cubicBezTo>
                    <a:pt x="12312" y="4502"/>
                    <a:pt x="12813" y="3988"/>
                    <a:pt x="12813" y="3382"/>
                  </a:cubicBezTo>
                  <a:cubicBezTo>
                    <a:pt x="12813" y="2882"/>
                    <a:pt x="12480" y="2453"/>
                    <a:pt x="12027" y="2311"/>
                  </a:cubicBezTo>
                  <a:cubicBezTo>
                    <a:pt x="11884" y="1429"/>
                    <a:pt x="11075" y="763"/>
                    <a:pt x="10146" y="763"/>
                  </a:cubicBezTo>
                  <a:lnTo>
                    <a:pt x="9408" y="763"/>
                  </a:lnTo>
                  <a:cubicBezTo>
                    <a:pt x="9050" y="310"/>
                    <a:pt x="8526" y="1"/>
                    <a:pt x="7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5"/>
            <p:cNvSpPr/>
            <p:nvPr/>
          </p:nvSpPr>
          <p:spPr>
            <a:xfrm>
              <a:off x="1507153" y="2727465"/>
              <a:ext cx="175160" cy="177567"/>
            </a:xfrm>
            <a:custGeom>
              <a:avLst/>
              <a:gdLst/>
              <a:ahLst/>
              <a:cxnLst/>
              <a:rect l="l" t="t" r="r" b="b"/>
              <a:pathLst>
                <a:path w="5240" h="5312" extrusionOk="0">
                  <a:moveTo>
                    <a:pt x="3382" y="2287"/>
                  </a:moveTo>
                  <a:cubicBezTo>
                    <a:pt x="3572" y="2287"/>
                    <a:pt x="3739" y="2454"/>
                    <a:pt x="3739" y="2668"/>
                  </a:cubicBezTo>
                  <a:cubicBezTo>
                    <a:pt x="3739" y="3287"/>
                    <a:pt x="3239" y="3787"/>
                    <a:pt x="2620" y="3787"/>
                  </a:cubicBezTo>
                  <a:cubicBezTo>
                    <a:pt x="2001" y="3787"/>
                    <a:pt x="1501" y="3287"/>
                    <a:pt x="1501" y="2668"/>
                  </a:cubicBezTo>
                  <a:cubicBezTo>
                    <a:pt x="1501" y="2454"/>
                    <a:pt x="1667" y="2287"/>
                    <a:pt x="1882" y="2287"/>
                  </a:cubicBezTo>
                  <a:cubicBezTo>
                    <a:pt x="2072" y="2287"/>
                    <a:pt x="2239" y="2454"/>
                    <a:pt x="2239" y="2668"/>
                  </a:cubicBezTo>
                  <a:cubicBezTo>
                    <a:pt x="2239" y="2858"/>
                    <a:pt x="2406" y="3025"/>
                    <a:pt x="2620" y="3025"/>
                  </a:cubicBezTo>
                  <a:cubicBezTo>
                    <a:pt x="2834" y="3025"/>
                    <a:pt x="3001" y="2858"/>
                    <a:pt x="3001" y="2668"/>
                  </a:cubicBezTo>
                  <a:cubicBezTo>
                    <a:pt x="3001" y="2454"/>
                    <a:pt x="3168" y="2287"/>
                    <a:pt x="3382" y="2287"/>
                  </a:cubicBezTo>
                  <a:close/>
                  <a:moveTo>
                    <a:pt x="2620" y="1"/>
                  </a:moveTo>
                  <a:cubicBezTo>
                    <a:pt x="1096" y="25"/>
                    <a:pt x="0" y="1263"/>
                    <a:pt x="0" y="2668"/>
                  </a:cubicBezTo>
                  <a:cubicBezTo>
                    <a:pt x="0" y="3192"/>
                    <a:pt x="143" y="3740"/>
                    <a:pt x="453" y="4168"/>
                  </a:cubicBezTo>
                  <a:cubicBezTo>
                    <a:pt x="620" y="4406"/>
                    <a:pt x="1001" y="4740"/>
                    <a:pt x="1262" y="5311"/>
                  </a:cubicBezTo>
                  <a:lnTo>
                    <a:pt x="3977" y="5311"/>
                  </a:lnTo>
                  <a:cubicBezTo>
                    <a:pt x="4239" y="4740"/>
                    <a:pt x="4620" y="4406"/>
                    <a:pt x="4787" y="4168"/>
                  </a:cubicBezTo>
                  <a:cubicBezTo>
                    <a:pt x="5097" y="3740"/>
                    <a:pt x="5240" y="3192"/>
                    <a:pt x="5240" y="2668"/>
                  </a:cubicBezTo>
                  <a:cubicBezTo>
                    <a:pt x="5240" y="1239"/>
                    <a:pt x="4144" y="1"/>
                    <a:pt x="2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5"/>
            <p:cNvSpPr/>
            <p:nvPr/>
          </p:nvSpPr>
          <p:spPr>
            <a:xfrm>
              <a:off x="1457012" y="3080126"/>
              <a:ext cx="275443" cy="75646"/>
            </a:xfrm>
            <a:custGeom>
              <a:avLst/>
              <a:gdLst/>
              <a:ahLst/>
              <a:cxnLst/>
              <a:rect l="l" t="t" r="r" b="b"/>
              <a:pathLst>
                <a:path w="8240" h="2263" extrusionOk="0">
                  <a:moveTo>
                    <a:pt x="3072" y="763"/>
                  </a:moveTo>
                  <a:cubicBezTo>
                    <a:pt x="3024" y="882"/>
                    <a:pt x="3001" y="1001"/>
                    <a:pt x="3001" y="1144"/>
                  </a:cubicBezTo>
                  <a:cubicBezTo>
                    <a:pt x="3001" y="1263"/>
                    <a:pt x="3024" y="1382"/>
                    <a:pt x="3072" y="1501"/>
                  </a:cubicBezTo>
                  <a:lnTo>
                    <a:pt x="2167" y="1501"/>
                  </a:lnTo>
                  <a:cubicBezTo>
                    <a:pt x="2215" y="1382"/>
                    <a:pt x="2239" y="1263"/>
                    <a:pt x="2239" y="1144"/>
                  </a:cubicBezTo>
                  <a:cubicBezTo>
                    <a:pt x="2239" y="1001"/>
                    <a:pt x="2215" y="882"/>
                    <a:pt x="2167" y="763"/>
                  </a:cubicBezTo>
                  <a:close/>
                  <a:moveTo>
                    <a:pt x="6073" y="763"/>
                  </a:moveTo>
                  <a:cubicBezTo>
                    <a:pt x="6025" y="882"/>
                    <a:pt x="6001" y="1001"/>
                    <a:pt x="6001" y="1144"/>
                  </a:cubicBezTo>
                  <a:cubicBezTo>
                    <a:pt x="6001" y="1263"/>
                    <a:pt x="6025" y="1382"/>
                    <a:pt x="6073" y="1501"/>
                  </a:cubicBezTo>
                  <a:lnTo>
                    <a:pt x="5168" y="1501"/>
                  </a:lnTo>
                  <a:cubicBezTo>
                    <a:pt x="5215" y="1382"/>
                    <a:pt x="5239" y="1263"/>
                    <a:pt x="5239" y="1144"/>
                  </a:cubicBezTo>
                  <a:cubicBezTo>
                    <a:pt x="5239" y="1001"/>
                    <a:pt x="5215" y="882"/>
                    <a:pt x="5168" y="763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44"/>
                  </a:cubicBezTo>
                  <a:cubicBezTo>
                    <a:pt x="0" y="1763"/>
                    <a:pt x="500" y="2263"/>
                    <a:pt x="1119" y="2263"/>
                  </a:cubicBezTo>
                  <a:lnTo>
                    <a:pt x="7121" y="2263"/>
                  </a:lnTo>
                  <a:cubicBezTo>
                    <a:pt x="7740" y="2263"/>
                    <a:pt x="8240" y="1763"/>
                    <a:pt x="8240" y="1144"/>
                  </a:cubicBezTo>
                  <a:cubicBezTo>
                    <a:pt x="8240" y="501"/>
                    <a:pt x="7740" y="1"/>
                    <a:pt x="7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" name="Google Shape;1205;p45"/>
          <p:cNvGrpSpPr/>
          <p:nvPr/>
        </p:nvGrpSpPr>
        <p:grpSpPr>
          <a:xfrm>
            <a:off x="1861481" y="1389925"/>
            <a:ext cx="320288" cy="320288"/>
            <a:chOff x="2057239" y="2727465"/>
            <a:chExt cx="428307" cy="428308"/>
          </a:xfrm>
        </p:grpSpPr>
        <p:sp>
          <p:nvSpPr>
            <p:cNvPr id="1206" name="Google Shape;1206;p45"/>
            <p:cNvSpPr/>
            <p:nvPr/>
          </p:nvSpPr>
          <p:spPr>
            <a:xfrm>
              <a:off x="2132852" y="2854055"/>
              <a:ext cx="24703" cy="24703"/>
            </a:xfrm>
            <a:custGeom>
              <a:avLst/>
              <a:gdLst/>
              <a:ahLst/>
              <a:cxnLst/>
              <a:rect l="l" t="t" r="r" b="b"/>
              <a:pathLst>
                <a:path w="739" h="739" extrusionOk="0">
                  <a:moveTo>
                    <a:pt x="358" y="0"/>
                  </a:moveTo>
                  <a:cubicBezTo>
                    <a:pt x="167" y="0"/>
                    <a:pt x="1" y="167"/>
                    <a:pt x="1" y="381"/>
                  </a:cubicBezTo>
                  <a:lnTo>
                    <a:pt x="1" y="738"/>
                  </a:lnTo>
                  <a:lnTo>
                    <a:pt x="739" y="738"/>
                  </a:lnTo>
                  <a:lnTo>
                    <a:pt x="739" y="381"/>
                  </a:lnTo>
                  <a:cubicBezTo>
                    <a:pt x="739" y="167"/>
                    <a:pt x="572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5"/>
            <p:cNvSpPr/>
            <p:nvPr/>
          </p:nvSpPr>
          <p:spPr>
            <a:xfrm>
              <a:off x="2132852" y="2979041"/>
              <a:ext cx="74878" cy="50175"/>
            </a:xfrm>
            <a:custGeom>
              <a:avLst/>
              <a:gdLst/>
              <a:ahLst/>
              <a:cxnLst/>
              <a:rect l="l" t="t" r="r" b="b"/>
              <a:pathLst>
                <a:path w="2240" h="1501" extrusionOk="0">
                  <a:moveTo>
                    <a:pt x="739" y="0"/>
                  </a:moveTo>
                  <a:cubicBezTo>
                    <a:pt x="334" y="0"/>
                    <a:pt x="1" y="333"/>
                    <a:pt x="1" y="762"/>
                  </a:cubicBezTo>
                  <a:cubicBezTo>
                    <a:pt x="1" y="1167"/>
                    <a:pt x="334" y="1500"/>
                    <a:pt x="739" y="1500"/>
                  </a:cubicBezTo>
                  <a:lnTo>
                    <a:pt x="1501" y="1500"/>
                  </a:lnTo>
                  <a:cubicBezTo>
                    <a:pt x="1906" y="1500"/>
                    <a:pt x="2239" y="1167"/>
                    <a:pt x="2239" y="762"/>
                  </a:cubicBezTo>
                  <a:cubicBezTo>
                    <a:pt x="2239" y="333"/>
                    <a:pt x="1906" y="0"/>
                    <a:pt x="1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5"/>
            <p:cNvSpPr/>
            <p:nvPr/>
          </p:nvSpPr>
          <p:spPr>
            <a:xfrm>
              <a:off x="2057239" y="3105598"/>
              <a:ext cx="226104" cy="50175"/>
            </a:xfrm>
            <a:custGeom>
              <a:avLst/>
              <a:gdLst/>
              <a:ahLst/>
              <a:cxnLst/>
              <a:rect l="l" t="t" r="r" b="b"/>
              <a:pathLst>
                <a:path w="6764" h="1501" extrusionOk="0">
                  <a:moveTo>
                    <a:pt x="0" y="1"/>
                  </a:moveTo>
                  <a:lnTo>
                    <a:pt x="0" y="382"/>
                  </a:lnTo>
                  <a:cubicBezTo>
                    <a:pt x="0" y="1001"/>
                    <a:pt x="500" y="1501"/>
                    <a:pt x="1143" y="1501"/>
                  </a:cubicBezTo>
                  <a:lnTo>
                    <a:pt x="5620" y="1501"/>
                  </a:lnTo>
                  <a:cubicBezTo>
                    <a:pt x="6263" y="1501"/>
                    <a:pt x="6763" y="1001"/>
                    <a:pt x="6763" y="382"/>
                  </a:cubicBezTo>
                  <a:lnTo>
                    <a:pt x="67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5"/>
            <p:cNvSpPr/>
            <p:nvPr/>
          </p:nvSpPr>
          <p:spPr>
            <a:xfrm>
              <a:off x="2057239" y="2727465"/>
              <a:ext cx="226104" cy="50977"/>
            </a:xfrm>
            <a:custGeom>
              <a:avLst/>
              <a:gdLst/>
              <a:ahLst/>
              <a:cxnLst/>
              <a:rect l="l" t="t" r="r" b="b"/>
              <a:pathLst>
                <a:path w="6764" h="1525" extrusionOk="0">
                  <a:moveTo>
                    <a:pt x="1143" y="1"/>
                  </a:moveTo>
                  <a:cubicBezTo>
                    <a:pt x="500" y="1"/>
                    <a:pt x="0" y="501"/>
                    <a:pt x="0" y="1120"/>
                  </a:cubicBezTo>
                  <a:lnTo>
                    <a:pt x="0" y="1525"/>
                  </a:lnTo>
                  <a:lnTo>
                    <a:pt x="6763" y="1525"/>
                  </a:lnTo>
                  <a:lnTo>
                    <a:pt x="6763" y="1120"/>
                  </a:lnTo>
                  <a:cubicBezTo>
                    <a:pt x="6763" y="501"/>
                    <a:pt x="6263" y="1"/>
                    <a:pt x="5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5"/>
            <p:cNvSpPr/>
            <p:nvPr/>
          </p:nvSpPr>
          <p:spPr>
            <a:xfrm>
              <a:off x="2057239" y="2803880"/>
              <a:ext cx="428307" cy="276278"/>
            </a:xfrm>
            <a:custGeom>
              <a:avLst/>
              <a:gdLst/>
              <a:ahLst/>
              <a:cxnLst/>
              <a:rect l="l" t="t" r="r" b="b"/>
              <a:pathLst>
                <a:path w="12813" h="8265" extrusionOk="0">
                  <a:moveTo>
                    <a:pt x="2620" y="739"/>
                  </a:moveTo>
                  <a:cubicBezTo>
                    <a:pt x="3263" y="739"/>
                    <a:pt x="3763" y="1239"/>
                    <a:pt x="3763" y="1882"/>
                  </a:cubicBezTo>
                  <a:lnTo>
                    <a:pt x="3763" y="3383"/>
                  </a:lnTo>
                  <a:cubicBezTo>
                    <a:pt x="3763" y="3573"/>
                    <a:pt x="3596" y="3740"/>
                    <a:pt x="3382" y="3740"/>
                  </a:cubicBezTo>
                  <a:cubicBezTo>
                    <a:pt x="3167" y="3740"/>
                    <a:pt x="3001" y="3573"/>
                    <a:pt x="3001" y="3383"/>
                  </a:cubicBezTo>
                  <a:lnTo>
                    <a:pt x="3001" y="3002"/>
                  </a:lnTo>
                  <a:lnTo>
                    <a:pt x="2263" y="3002"/>
                  </a:lnTo>
                  <a:lnTo>
                    <a:pt x="2263" y="3383"/>
                  </a:lnTo>
                  <a:cubicBezTo>
                    <a:pt x="2263" y="3573"/>
                    <a:pt x="2096" y="3740"/>
                    <a:pt x="1881" y="3740"/>
                  </a:cubicBezTo>
                  <a:cubicBezTo>
                    <a:pt x="1667" y="3740"/>
                    <a:pt x="1500" y="3573"/>
                    <a:pt x="1500" y="3383"/>
                  </a:cubicBezTo>
                  <a:lnTo>
                    <a:pt x="1500" y="1882"/>
                  </a:lnTo>
                  <a:cubicBezTo>
                    <a:pt x="1500" y="1239"/>
                    <a:pt x="2001" y="739"/>
                    <a:pt x="2620" y="739"/>
                  </a:cubicBezTo>
                  <a:close/>
                  <a:moveTo>
                    <a:pt x="4882" y="739"/>
                  </a:moveTo>
                  <a:cubicBezTo>
                    <a:pt x="5096" y="739"/>
                    <a:pt x="5263" y="906"/>
                    <a:pt x="5263" y="1120"/>
                  </a:cubicBezTo>
                  <a:lnTo>
                    <a:pt x="5263" y="3383"/>
                  </a:lnTo>
                  <a:cubicBezTo>
                    <a:pt x="5263" y="3573"/>
                    <a:pt x="5096" y="3740"/>
                    <a:pt x="4882" y="3740"/>
                  </a:cubicBezTo>
                  <a:cubicBezTo>
                    <a:pt x="4668" y="3740"/>
                    <a:pt x="4501" y="3573"/>
                    <a:pt x="4501" y="3383"/>
                  </a:cubicBezTo>
                  <a:lnTo>
                    <a:pt x="4501" y="1120"/>
                  </a:lnTo>
                  <a:cubicBezTo>
                    <a:pt x="4501" y="906"/>
                    <a:pt x="4668" y="739"/>
                    <a:pt x="4882" y="739"/>
                  </a:cubicBezTo>
                  <a:close/>
                  <a:moveTo>
                    <a:pt x="3763" y="4502"/>
                  </a:moveTo>
                  <a:cubicBezTo>
                    <a:pt x="4573" y="4502"/>
                    <a:pt x="5263" y="5169"/>
                    <a:pt x="5263" y="6002"/>
                  </a:cubicBezTo>
                  <a:cubicBezTo>
                    <a:pt x="5263" y="6812"/>
                    <a:pt x="4573" y="7502"/>
                    <a:pt x="3763" y="7502"/>
                  </a:cubicBezTo>
                  <a:lnTo>
                    <a:pt x="3001" y="7502"/>
                  </a:lnTo>
                  <a:cubicBezTo>
                    <a:pt x="2191" y="7502"/>
                    <a:pt x="1500" y="6812"/>
                    <a:pt x="1500" y="6002"/>
                  </a:cubicBezTo>
                  <a:cubicBezTo>
                    <a:pt x="1500" y="5169"/>
                    <a:pt x="2191" y="4502"/>
                    <a:pt x="3001" y="4502"/>
                  </a:cubicBezTo>
                  <a:close/>
                  <a:moveTo>
                    <a:pt x="0" y="1"/>
                  </a:moveTo>
                  <a:lnTo>
                    <a:pt x="0" y="8265"/>
                  </a:lnTo>
                  <a:lnTo>
                    <a:pt x="6763" y="8265"/>
                  </a:lnTo>
                  <a:lnTo>
                    <a:pt x="6763" y="6002"/>
                  </a:lnTo>
                  <a:lnTo>
                    <a:pt x="10026" y="6002"/>
                  </a:lnTo>
                  <a:lnTo>
                    <a:pt x="10669" y="6645"/>
                  </a:lnTo>
                  <a:cubicBezTo>
                    <a:pt x="10598" y="6788"/>
                    <a:pt x="10550" y="6955"/>
                    <a:pt x="10550" y="7121"/>
                  </a:cubicBezTo>
                  <a:cubicBezTo>
                    <a:pt x="10550" y="7741"/>
                    <a:pt x="11050" y="8241"/>
                    <a:pt x="11693" y="8241"/>
                  </a:cubicBezTo>
                  <a:cubicBezTo>
                    <a:pt x="12312" y="8241"/>
                    <a:pt x="12812" y="7741"/>
                    <a:pt x="12812" y="7121"/>
                  </a:cubicBezTo>
                  <a:cubicBezTo>
                    <a:pt x="12812" y="6502"/>
                    <a:pt x="12312" y="6002"/>
                    <a:pt x="11693" y="6002"/>
                  </a:cubicBezTo>
                  <a:cubicBezTo>
                    <a:pt x="11503" y="6002"/>
                    <a:pt x="11336" y="6050"/>
                    <a:pt x="11193" y="6097"/>
                  </a:cubicBezTo>
                  <a:lnTo>
                    <a:pt x="10455" y="5359"/>
                  </a:lnTo>
                  <a:cubicBezTo>
                    <a:pt x="10383" y="5288"/>
                    <a:pt x="10288" y="5240"/>
                    <a:pt x="10193" y="5240"/>
                  </a:cubicBezTo>
                  <a:lnTo>
                    <a:pt x="6763" y="5240"/>
                  </a:lnTo>
                  <a:lnTo>
                    <a:pt x="6763" y="4502"/>
                  </a:lnTo>
                  <a:lnTo>
                    <a:pt x="10621" y="4502"/>
                  </a:lnTo>
                  <a:cubicBezTo>
                    <a:pt x="10788" y="4930"/>
                    <a:pt x="11193" y="5240"/>
                    <a:pt x="11693" y="5240"/>
                  </a:cubicBezTo>
                  <a:cubicBezTo>
                    <a:pt x="12312" y="5240"/>
                    <a:pt x="12812" y="4740"/>
                    <a:pt x="12812" y="4121"/>
                  </a:cubicBezTo>
                  <a:cubicBezTo>
                    <a:pt x="12812" y="3502"/>
                    <a:pt x="12312" y="3002"/>
                    <a:pt x="11693" y="3002"/>
                  </a:cubicBezTo>
                  <a:cubicBezTo>
                    <a:pt x="11193" y="3002"/>
                    <a:pt x="10788" y="3311"/>
                    <a:pt x="10621" y="3740"/>
                  </a:cubicBezTo>
                  <a:lnTo>
                    <a:pt x="6763" y="3740"/>
                  </a:lnTo>
                  <a:lnTo>
                    <a:pt x="6763" y="3002"/>
                  </a:lnTo>
                  <a:lnTo>
                    <a:pt x="10193" y="3002"/>
                  </a:lnTo>
                  <a:cubicBezTo>
                    <a:pt x="10288" y="3002"/>
                    <a:pt x="10383" y="2954"/>
                    <a:pt x="10455" y="2882"/>
                  </a:cubicBezTo>
                  <a:lnTo>
                    <a:pt x="11193" y="2144"/>
                  </a:lnTo>
                  <a:cubicBezTo>
                    <a:pt x="11336" y="2192"/>
                    <a:pt x="11503" y="2239"/>
                    <a:pt x="11693" y="2239"/>
                  </a:cubicBezTo>
                  <a:cubicBezTo>
                    <a:pt x="12312" y="2239"/>
                    <a:pt x="12812" y="1739"/>
                    <a:pt x="12812" y="1120"/>
                  </a:cubicBezTo>
                  <a:cubicBezTo>
                    <a:pt x="12812" y="501"/>
                    <a:pt x="12312" y="1"/>
                    <a:pt x="11693" y="1"/>
                  </a:cubicBezTo>
                  <a:cubicBezTo>
                    <a:pt x="11050" y="1"/>
                    <a:pt x="10550" y="501"/>
                    <a:pt x="10550" y="1120"/>
                  </a:cubicBezTo>
                  <a:cubicBezTo>
                    <a:pt x="10550" y="1287"/>
                    <a:pt x="10598" y="1454"/>
                    <a:pt x="10669" y="1596"/>
                  </a:cubicBezTo>
                  <a:lnTo>
                    <a:pt x="10026" y="2239"/>
                  </a:lnTo>
                  <a:lnTo>
                    <a:pt x="6763" y="2239"/>
                  </a:lnTo>
                  <a:lnTo>
                    <a:pt x="67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" name="Google Shape;1211;p45"/>
          <p:cNvGrpSpPr/>
          <p:nvPr/>
        </p:nvGrpSpPr>
        <p:grpSpPr>
          <a:xfrm>
            <a:off x="4522932" y="3532326"/>
            <a:ext cx="319713" cy="319688"/>
            <a:chOff x="2719540" y="3354767"/>
            <a:chExt cx="427538" cy="427505"/>
          </a:xfrm>
        </p:grpSpPr>
        <p:sp>
          <p:nvSpPr>
            <p:cNvPr id="1212" name="Google Shape;1212;p45"/>
            <p:cNvSpPr/>
            <p:nvPr/>
          </p:nvSpPr>
          <p:spPr>
            <a:xfrm>
              <a:off x="2820659" y="3706626"/>
              <a:ext cx="225301" cy="75646"/>
            </a:xfrm>
            <a:custGeom>
              <a:avLst/>
              <a:gdLst/>
              <a:ahLst/>
              <a:cxnLst/>
              <a:rect l="l" t="t" r="r" b="b"/>
              <a:pathLst>
                <a:path w="6740" h="2263" extrusionOk="0">
                  <a:moveTo>
                    <a:pt x="1501" y="0"/>
                  </a:moveTo>
                  <a:lnTo>
                    <a:pt x="1501" y="1525"/>
                  </a:lnTo>
                  <a:lnTo>
                    <a:pt x="357" y="1525"/>
                  </a:lnTo>
                  <a:cubicBezTo>
                    <a:pt x="167" y="1525"/>
                    <a:pt x="0" y="1691"/>
                    <a:pt x="0" y="1906"/>
                  </a:cubicBezTo>
                  <a:cubicBezTo>
                    <a:pt x="0" y="2096"/>
                    <a:pt x="167" y="2263"/>
                    <a:pt x="357" y="2263"/>
                  </a:cubicBezTo>
                  <a:lnTo>
                    <a:pt x="6359" y="2263"/>
                  </a:lnTo>
                  <a:cubicBezTo>
                    <a:pt x="6573" y="2263"/>
                    <a:pt x="6740" y="2096"/>
                    <a:pt x="6740" y="1906"/>
                  </a:cubicBezTo>
                  <a:cubicBezTo>
                    <a:pt x="6740" y="1691"/>
                    <a:pt x="6573" y="1525"/>
                    <a:pt x="6359" y="1525"/>
                  </a:cubicBezTo>
                  <a:lnTo>
                    <a:pt x="5239" y="1525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5"/>
            <p:cNvSpPr/>
            <p:nvPr/>
          </p:nvSpPr>
          <p:spPr>
            <a:xfrm>
              <a:off x="2719540" y="3354767"/>
              <a:ext cx="427538" cy="251575"/>
            </a:xfrm>
            <a:custGeom>
              <a:avLst/>
              <a:gdLst/>
              <a:ahLst/>
              <a:cxnLst/>
              <a:rect l="l" t="t" r="r" b="b"/>
              <a:pathLst>
                <a:path w="12790" h="7526" extrusionOk="0">
                  <a:moveTo>
                    <a:pt x="2644" y="1525"/>
                  </a:moveTo>
                  <a:cubicBezTo>
                    <a:pt x="3263" y="1525"/>
                    <a:pt x="3763" y="2025"/>
                    <a:pt x="3763" y="2644"/>
                  </a:cubicBezTo>
                  <a:lnTo>
                    <a:pt x="3763" y="3406"/>
                  </a:lnTo>
                  <a:cubicBezTo>
                    <a:pt x="3763" y="4025"/>
                    <a:pt x="3263" y="4525"/>
                    <a:pt x="2644" y="4525"/>
                  </a:cubicBezTo>
                  <a:cubicBezTo>
                    <a:pt x="2025" y="4525"/>
                    <a:pt x="1525" y="4025"/>
                    <a:pt x="1525" y="3406"/>
                  </a:cubicBezTo>
                  <a:lnTo>
                    <a:pt x="1525" y="2644"/>
                  </a:lnTo>
                  <a:cubicBezTo>
                    <a:pt x="1525" y="2025"/>
                    <a:pt x="2025" y="1525"/>
                    <a:pt x="2644" y="1525"/>
                  </a:cubicBezTo>
                  <a:close/>
                  <a:moveTo>
                    <a:pt x="5645" y="1525"/>
                  </a:moveTo>
                  <a:cubicBezTo>
                    <a:pt x="5835" y="1525"/>
                    <a:pt x="6002" y="1691"/>
                    <a:pt x="6002" y="1906"/>
                  </a:cubicBezTo>
                  <a:lnTo>
                    <a:pt x="6002" y="4144"/>
                  </a:lnTo>
                  <a:lnTo>
                    <a:pt x="6026" y="4144"/>
                  </a:lnTo>
                  <a:cubicBezTo>
                    <a:pt x="6026" y="4358"/>
                    <a:pt x="5835" y="4525"/>
                    <a:pt x="5645" y="4525"/>
                  </a:cubicBezTo>
                  <a:cubicBezTo>
                    <a:pt x="5430" y="4525"/>
                    <a:pt x="5264" y="4358"/>
                    <a:pt x="5264" y="4144"/>
                  </a:cubicBezTo>
                  <a:lnTo>
                    <a:pt x="5264" y="2263"/>
                  </a:lnTo>
                  <a:lnTo>
                    <a:pt x="4883" y="2263"/>
                  </a:lnTo>
                  <a:cubicBezTo>
                    <a:pt x="4692" y="2263"/>
                    <a:pt x="4526" y="2096"/>
                    <a:pt x="4526" y="1906"/>
                  </a:cubicBezTo>
                  <a:cubicBezTo>
                    <a:pt x="4526" y="1691"/>
                    <a:pt x="4692" y="1525"/>
                    <a:pt x="4883" y="1525"/>
                  </a:cubicBezTo>
                  <a:close/>
                  <a:moveTo>
                    <a:pt x="7883" y="1525"/>
                  </a:moveTo>
                  <a:cubicBezTo>
                    <a:pt x="8503" y="1525"/>
                    <a:pt x="9003" y="2025"/>
                    <a:pt x="9003" y="2644"/>
                  </a:cubicBezTo>
                  <a:lnTo>
                    <a:pt x="9003" y="3406"/>
                  </a:lnTo>
                  <a:cubicBezTo>
                    <a:pt x="9003" y="4025"/>
                    <a:pt x="8503" y="4525"/>
                    <a:pt x="7883" y="4525"/>
                  </a:cubicBezTo>
                  <a:cubicBezTo>
                    <a:pt x="7264" y="4525"/>
                    <a:pt x="6764" y="4025"/>
                    <a:pt x="6764" y="3406"/>
                  </a:cubicBezTo>
                  <a:lnTo>
                    <a:pt x="6764" y="2644"/>
                  </a:lnTo>
                  <a:cubicBezTo>
                    <a:pt x="6764" y="2025"/>
                    <a:pt x="7264" y="1525"/>
                    <a:pt x="7883" y="1525"/>
                  </a:cubicBezTo>
                  <a:close/>
                  <a:moveTo>
                    <a:pt x="10884" y="1525"/>
                  </a:moveTo>
                  <a:cubicBezTo>
                    <a:pt x="11098" y="1525"/>
                    <a:pt x="11265" y="1691"/>
                    <a:pt x="11265" y="1906"/>
                  </a:cubicBezTo>
                  <a:lnTo>
                    <a:pt x="11265" y="4144"/>
                  </a:lnTo>
                  <a:cubicBezTo>
                    <a:pt x="11265" y="4358"/>
                    <a:pt x="11098" y="4525"/>
                    <a:pt x="10884" y="4525"/>
                  </a:cubicBezTo>
                  <a:cubicBezTo>
                    <a:pt x="10670" y="4525"/>
                    <a:pt x="10503" y="4358"/>
                    <a:pt x="10503" y="4144"/>
                  </a:cubicBezTo>
                  <a:lnTo>
                    <a:pt x="10503" y="2263"/>
                  </a:lnTo>
                  <a:lnTo>
                    <a:pt x="10146" y="2263"/>
                  </a:lnTo>
                  <a:cubicBezTo>
                    <a:pt x="9931" y="2263"/>
                    <a:pt x="9765" y="2096"/>
                    <a:pt x="9765" y="1906"/>
                  </a:cubicBezTo>
                  <a:cubicBezTo>
                    <a:pt x="9765" y="1691"/>
                    <a:pt x="9931" y="1525"/>
                    <a:pt x="10146" y="1525"/>
                  </a:cubicBez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81"/>
                  </a:cubicBezTo>
                  <a:lnTo>
                    <a:pt x="1" y="7526"/>
                  </a:lnTo>
                  <a:lnTo>
                    <a:pt x="2263" y="7526"/>
                  </a:lnTo>
                  <a:lnTo>
                    <a:pt x="2263" y="6025"/>
                  </a:lnTo>
                  <a:lnTo>
                    <a:pt x="1882" y="6025"/>
                  </a:lnTo>
                  <a:cubicBezTo>
                    <a:pt x="1692" y="6025"/>
                    <a:pt x="1525" y="5859"/>
                    <a:pt x="1525" y="5644"/>
                  </a:cubicBezTo>
                  <a:cubicBezTo>
                    <a:pt x="1525" y="5430"/>
                    <a:pt x="1692" y="5263"/>
                    <a:pt x="1882" y="5263"/>
                  </a:cubicBezTo>
                  <a:lnTo>
                    <a:pt x="2644" y="5263"/>
                  </a:lnTo>
                  <a:cubicBezTo>
                    <a:pt x="2835" y="5263"/>
                    <a:pt x="3025" y="5430"/>
                    <a:pt x="3025" y="5644"/>
                  </a:cubicBezTo>
                  <a:lnTo>
                    <a:pt x="3025" y="7526"/>
                  </a:lnTo>
                  <a:lnTo>
                    <a:pt x="3835" y="7526"/>
                  </a:lnTo>
                  <a:cubicBezTo>
                    <a:pt x="3787" y="7407"/>
                    <a:pt x="3763" y="7288"/>
                    <a:pt x="3763" y="7145"/>
                  </a:cubicBezTo>
                  <a:lnTo>
                    <a:pt x="3763" y="6407"/>
                  </a:lnTo>
                  <a:cubicBezTo>
                    <a:pt x="3763" y="5764"/>
                    <a:pt x="4264" y="5263"/>
                    <a:pt x="4883" y="5263"/>
                  </a:cubicBezTo>
                  <a:cubicBezTo>
                    <a:pt x="5502" y="5263"/>
                    <a:pt x="6002" y="5764"/>
                    <a:pt x="6002" y="6407"/>
                  </a:cubicBezTo>
                  <a:lnTo>
                    <a:pt x="6002" y="7145"/>
                  </a:lnTo>
                  <a:cubicBezTo>
                    <a:pt x="6002" y="7288"/>
                    <a:pt x="5978" y="7407"/>
                    <a:pt x="5954" y="7526"/>
                  </a:cubicBezTo>
                  <a:lnTo>
                    <a:pt x="6836" y="7526"/>
                  </a:lnTo>
                  <a:cubicBezTo>
                    <a:pt x="6788" y="7407"/>
                    <a:pt x="6764" y="7288"/>
                    <a:pt x="6764" y="7145"/>
                  </a:cubicBezTo>
                  <a:lnTo>
                    <a:pt x="6764" y="6407"/>
                  </a:lnTo>
                  <a:cubicBezTo>
                    <a:pt x="6764" y="5764"/>
                    <a:pt x="7264" y="5263"/>
                    <a:pt x="7883" y="5263"/>
                  </a:cubicBezTo>
                  <a:cubicBezTo>
                    <a:pt x="8503" y="5263"/>
                    <a:pt x="9003" y="5764"/>
                    <a:pt x="9003" y="6407"/>
                  </a:cubicBezTo>
                  <a:lnTo>
                    <a:pt x="9003" y="7145"/>
                  </a:lnTo>
                  <a:cubicBezTo>
                    <a:pt x="9003" y="7288"/>
                    <a:pt x="8979" y="7407"/>
                    <a:pt x="8955" y="7526"/>
                  </a:cubicBezTo>
                  <a:lnTo>
                    <a:pt x="10503" y="7526"/>
                  </a:lnTo>
                  <a:lnTo>
                    <a:pt x="10503" y="6025"/>
                  </a:lnTo>
                  <a:lnTo>
                    <a:pt x="10146" y="6025"/>
                  </a:lnTo>
                  <a:cubicBezTo>
                    <a:pt x="9931" y="6025"/>
                    <a:pt x="9765" y="5859"/>
                    <a:pt x="9765" y="5644"/>
                  </a:cubicBezTo>
                  <a:cubicBezTo>
                    <a:pt x="9765" y="5430"/>
                    <a:pt x="9931" y="5263"/>
                    <a:pt x="10146" y="5263"/>
                  </a:cubicBezTo>
                  <a:lnTo>
                    <a:pt x="10884" y="5263"/>
                  </a:lnTo>
                  <a:cubicBezTo>
                    <a:pt x="11098" y="5263"/>
                    <a:pt x="11265" y="5430"/>
                    <a:pt x="11265" y="5644"/>
                  </a:cubicBezTo>
                  <a:lnTo>
                    <a:pt x="11265" y="7526"/>
                  </a:lnTo>
                  <a:lnTo>
                    <a:pt x="12789" y="7526"/>
                  </a:lnTo>
                  <a:lnTo>
                    <a:pt x="12789" y="381"/>
                  </a:lnTo>
                  <a:cubicBezTo>
                    <a:pt x="12789" y="167"/>
                    <a:pt x="12622" y="0"/>
                    <a:pt x="12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5"/>
            <p:cNvSpPr/>
            <p:nvPr/>
          </p:nvSpPr>
          <p:spPr>
            <a:xfrm>
              <a:off x="2970315" y="3430380"/>
              <a:ext cx="25505" cy="50208"/>
            </a:xfrm>
            <a:custGeom>
              <a:avLst/>
              <a:gdLst/>
              <a:ahLst/>
              <a:cxnLst/>
              <a:rect l="l" t="t" r="r" b="b"/>
              <a:pathLst>
                <a:path w="763" h="1502" extrusionOk="0">
                  <a:moveTo>
                    <a:pt x="381" y="1"/>
                  </a:moveTo>
                  <a:cubicBezTo>
                    <a:pt x="191" y="1"/>
                    <a:pt x="0" y="168"/>
                    <a:pt x="0" y="382"/>
                  </a:cubicBezTo>
                  <a:lnTo>
                    <a:pt x="0" y="1144"/>
                  </a:lnTo>
                  <a:cubicBezTo>
                    <a:pt x="0" y="1334"/>
                    <a:pt x="191" y="1501"/>
                    <a:pt x="381" y="1501"/>
                  </a:cubicBezTo>
                  <a:cubicBezTo>
                    <a:pt x="596" y="1501"/>
                    <a:pt x="762" y="1334"/>
                    <a:pt x="762" y="1144"/>
                  </a:cubicBezTo>
                  <a:lnTo>
                    <a:pt x="762" y="382"/>
                  </a:lnTo>
                  <a:cubicBezTo>
                    <a:pt x="762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5"/>
            <p:cNvSpPr/>
            <p:nvPr/>
          </p:nvSpPr>
          <p:spPr>
            <a:xfrm>
              <a:off x="2795187" y="3430380"/>
              <a:ext cx="25505" cy="50208"/>
            </a:xfrm>
            <a:custGeom>
              <a:avLst/>
              <a:gdLst/>
              <a:ahLst/>
              <a:cxnLst/>
              <a:rect l="l" t="t" r="r" b="b"/>
              <a:pathLst>
                <a:path w="763" h="1502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lnTo>
                    <a:pt x="0" y="1144"/>
                  </a:lnTo>
                  <a:cubicBezTo>
                    <a:pt x="0" y="1334"/>
                    <a:pt x="167" y="1501"/>
                    <a:pt x="381" y="1501"/>
                  </a:cubicBezTo>
                  <a:cubicBezTo>
                    <a:pt x="572" y="1501"/>
                    <a:pt x="762" y="1334"/>
                    <a:pt x="762" y="1144"/>
                  </a:cubicBezTo>
                  <a:lnTo>
                    <a:pt x="762" y="382"/>
                  </a:lnTo>
                  <a:cubicBezTo>
                    <a:pt x="762" y="168"/>
                    <a:pt x="572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5"/>
            <p:cNvSpPr/>
            <p:nvPr/>
          </p:nvSpPr>
          <p:spPr>
            <a:xfrm>
              <a:off x="2870801" y="3556168"/>
              <a:ext cx="24703" cy="50175"/>
            </a:xfrm>
            <a:custGeom>
              <a:avLst/>
              <a:gdLst/>
              <a:ahLst/>
              <a:cxnLst/>
              <a:rect l="l" t="t" r="r" b="b"/>
              <a:pathLst>
                <a:path w="739" h="1501" extrusionOk="0">
                  <a:moveTo>
                    <a:pt x="358" y="0"/>
                  </a:moveTo>
                  <a:cubicBezTo>
                    <a:pt x="167" y="0"/>
                    <a:pt x="1" y="167"/>
                    <a:pt x="1" y="382"/>
                  </a:cubicBezTo>
                  <a:lnTo>
                    <a:pt x="1" y="1120"/>
                  </a:lnTo>
                  <a:cubicBezTo>
                    <a:pt x="1" y="1334"/>
                    <a:pt x="167" y="1501"/>
                    <a:pt x="358" y="1501"/>
                  </a:cubicBezTo>
                  <a:cubicBezTo>
                    <a:pt x="572" y="1501"/>
                    <a:pt x="739" y="1334"/>
                    <a:pt x="739" y="1120"/>
                  </a:cubicBezTo>
                  <a:lnTo>
                    <a:pt x="739" y="382"/>
                  </a:lnTo>
                  <a:cubicBezTo>
                    <a:pt x="739" y="167"/>
                    <a:pt x="572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5"/>
            <p:cNvSpPr/>
            <p:nvPr/>
          </p:nvSpPr>
          <p:spPr>
            <a:xfrm>
              <a:off x="2970315" y="3556168"/>
              <a:ext cx="25505" cy="50175"/>
            </a:xfrm>
            <a:custGeom>
              <a:avLst/>
              <a:gdLst/>
              <a:ahLst/>
              <a:cxnLst/>
              <a:rect l="l" t="t" r="r" b="b"/>
              <a:pathLst>
                <a:path w="763" h="1501" extrusionOk="0">
                  <a:moveTo>
                    <a:pt x="381" y="0"/>
                  </a:moveTo>
                  <a:cubicBezTo>
                    <a:pt x="191" y="0"/>
                    <a:pt x="0" y="167"/>
                    <a:pt x="0" y="382"/>
                  </a:cubicBezTo>
                  <a:lnTo>
                    <a:pt x="0" y="1120"/>
                  </a:lnTo>
                  <a:cubicBezTo>
                    <a:pt x="0" y="1334"/>
                    <a:pt x="191" y="1501"/>
                    <a:pt x="381" y="1501"/>
                  </a:cubicBezTo>
                  <a:cubicBezTo>
                    <a:pt x="596" y="1501"/>
                    <a:pt x="762" y="1334"/>
                    <a:pt x="762" y="1120"/>
                  </a:cubicBezTo>
                  <a:lnTo>
                    <a:pt x="762" y="382"/>
                  </a:lnTo>
                  <a:cubicBezTo>
                    <a:pt x="762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5"/>
            <p:cNvSpPr/>
            <p:nvPr/>
          </p:nvSpPr>
          <p:spPr>
            <a:xfrm>
              <a:off x="2719540" y="3631013"/>
              <a:ext cx="427538" cy="50175"/>
            </a:xfrm>
            <a:custGeom>
              <a:avLst/>
              <a:gdLst/>
              <a:ahLst/>
              <a:cxnLst/>
              <a:rect l="l" t="t" r="r" b="b"/>
              <a:pathLst>
                <a:path w="12790" h="1501" extrusionOk="0">
                  <a:moveTo>
                    <a:pt x="1" y="0"/>
                  </a:moveTo>
                  <a:lnTo>
                    <a:pt x="1" y="1119"/>
                  </a:lnTo>
                  <a:cubicBezTo>
                    <a:pt x="1" y="1334"/>
                    <a:pt x="167" y="1500"/>
                    <a:pt x="358" y="1500"/>
                  </a:cubicBezTo>
                  <a:lnTo>
                    <a:pt x="12408" y="1500"/>
                  </a:lnTo>
                  <a:cubicBezTo>
                    <a:pt x="12622" y="1500"/>
                    <a:pt x="12789" y="1334"/>
                    <a:pt x="12789" y="1119"/>
                  </a:cubicBezTo>
                  <a:lnTo>
                    <a:pt x="127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45"/>
          <p:cNvGrpSpPr/>
          <p:nvPr/>
        </p:nvGrpSpPr>
        <p:grpSpPr>
          <a:xfrm>
            <a:off x="7220572" y="1446945"/>
            <a:ext cx="319713" cy="244097"/>
            <a:chOff x="4689799" y="2161469"/>
            <a:chExt cx="427538" cy="326420"/>
          </a:xfrm>
        </p:grpSpPr>
        <p:sp>
          <p:nvSpPr>
            <p:cNvPr id="1220" name="Google Shape;1220;p45"/>
            <p:cNvSpPr/>
            <p:nvPr/>
          </p:nvSpPr>
          <p:spPr>
            <a:xfrm>
              <a:off x="4689799" y="2437714"/>
              <a:ext cx="427538" cy="50175"/>
            </a:xfrm>
            <a:custGeom>
              <a:avLst/>
              <a:gdLst/>
              <a:ahLst/>
              <a:cxnLst/>
              <a:rect l="l" t="t" r="r" b="b"/>
              <a:pathLst>
                <a:path w="12790" h="1501" extrusionOk="0">
                  <a:moveTo>
                    <a:pt x="358" y="0"/>
                  </a:moveTo>
                  <a:cubicBezTo>
                    <a:pt x="167" y="0"/>
                    <a:pt x="1" y="167"/>
                    <a:pt x="1" y="358"/>
                  </a:cubicBezTo>
                  <a:lnTo>
                    <a:pt x="1" y="739"/>
                  </a:lnTo>
                  <a:cubicBezTo>
                    <a:pt x="1" y="1167"/>
                    <a:pt x="334" y="1501"/>
                    <a:pt x="739" y="1501"/>
                  </a:cubicBezTo>
                  <a:lnTo>
                    <a:pt x="12027" y="1501"/>
                  </a:lnTo>
                  <a:cubicBezTo>
                    <a:pt x="12456" y="1501"/>
                    <a:pt x="12789" y="1167"/>
                    <a:pt x="12789" y="739"/>
                  </a:cubicBezTo>
                  <a:lnTo>
                    <a:pt x="12789" y="358"/>
                  </a:lnTo>
                  <a:cubicBezTo>
                    <a:pt x="12789" y="167"/>
                    <a:pt x="12622" y="0"/>
                    <a:pt x="12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5"/>
            <p:cNvSpPr/>
            <p:nvPr/>
          </p:nvSpPr>
          <p:spPr>
            <a:xfrm>
              <a:off x="4963639" y="2245071"/>
              <a:ext cx="22330" cy="34263"/>
            </a:xfrm>
            <a:custGeom>
              <a:avLst/>
              <a:gdLst/>
              <a:ahLst/>
              <a:cxnLst/>
              <a:rect l="l" t="t" r="r" b="b"/>
              <a:pathLst>
                <a:path w="668" h="1025" extrusionOk="0">
                  <a:moveTo>
                    <a:pt x="1" y="0"/>
                  </a:moveTo>
                  <a:lnTo>
                    <a:pt x="1" y="0"/>
                  </a:lnTo>
                  <a:cubicBezTo>
                    <a:pt x="48" y="167"/>
                    <a:pt x="72" y="334"/>
                    <a:pt x="72" y="500"/>
                  </a:cubicBezTo>
                  <a:cubicBezTo>
                    <a:pt x="72" y="691"/>
                    <a:pt x="48" y="858"/>
                    <a:pt x="1" y="1024"/>
                  </a:cubicBezTo>
                  <a:cubicBezTo>
                    <a:pt x="263" y="834"/>
                    <a:pt x="501" y="643"/>
                    <a:pt x="668" y="500"/>
                  </a:cubicBezTo>
                  <a:cubicBezTo>
                    <a:pt x="501" y="357"/>
                    <a:pt x="263" y="16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5"/>
            <p:cNvSpPr/>
            <p:nvPr/>
          </p:nvSpPr>
          <p:spPr>
            <a:xfrm>
              <a:off x="4865729" y="2224380"/>
              <a:ext cx="74878" cy="75646"/>
            </a:xfrm>
            <a:custGeom>
              <a:avLst/>
              <a:gdLst/>
              <a:ahLst/>
              <a:cxnLst/>
              <a:rect l="l" t="t" r="r" b="b"/>
              <a:pathLst>
                <a:path w="2240" h="2263" extrusionOk="0">
                  <a:moveTo>
                    <a:pt x="1120" y="762"/>
                  </a:moveTo>
                  <a:cubicBezTo>
                    <a:pt x="1334" y="762"/>
                    <a:pt x="1501" y="929"/>
                    <a:pt x="1501" y="1119"/>
                  </a:cubicBezTo>
                  <a:cubicBezTo>
                    <a:pt x="1501" y="1334"/>
                    <a:pt x="1334" y="1500"/>
                    <a:pt x="1120" y="1500"/>
                  </a:cubicBezTo>
                  <a:cubicBezTo>
                    <a:pt x="929" y="1500"/>
                    <a:pt x="763" y="1334"/>
                    <a:pt x="763" y="1119"/>
                  </a:cubicBezTo>
                  <a:cubicBezTo>
                    <a:pt x="763" y="929"/>
                    <a:pt x="929" y="762"/>
                    <a:pt x="1120" y="762"/>
                  </a:cubicBezTo>
                  <a:close/>
                  <a:moveTo>
                    <a:pt x="1120" y="0"/>
                  </a:moveTo>
                  <a:cubicBezTo>
                    <a:pt x="501" y="0"/>
                    <a:pt x="1" y="500"/>
                    <a:pt x="1" y="1119"/>
                  </a:cubicBezTo>
                  <a:cubicBezTo>
                    <a:pt x="1" y="1739"/>
                    <a:pt x="501" y="2262"/>
                    <a:pt x="1120" y="2262"/>
                  </a:cubicBezTo>
                  <a:cubicBezTo>
                    <a:pt x="1739" y="2262"/>
                    <a:pt x="2239" y="1739"/>
                    <a:pt x="2239" y="1119"/>
                  </a:cubicBezTo>
                  <a:cubicBezTo>
                    <a:pt x="2239" y="500"/>
                    <a:pt x="1739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5"/>
            <p:cNvSpPr/>
            <p:nvPr/>
          </p:nvSpPr>
          <p:spPr>
            <a:xfrm>
              <a:off x="4821170" y="2244269"/>
              <a:ext cx="22296" cy="35065"/>
            </a:xfrm>
            <a:custGeom>
              <a:avLst/>
              <a:gdLst/>
              <a:ahLst/>
              <a:cxnLst/>
              <a:rect l="l" t="t" r="r" b="b"/>
              <a:pathLst>
                <a:path w="667" h="1049" extrusionOk="0">
                  <a:moveTo>
                    <a:pt x="667" y="0"/>
                  </a:moveTo>
                  <a:lnTo>
                    <a:pt x="667" y="0"/>
                  </a:lnTo>
                  <a:cubicBezTo>
                    <a:pt x="381" y="191"/>
                    <a:pt x="167" y="381"/>
                    <a:pt x="0" y="524"/>
                  </a:cubicBezTo>
                  <a:cubicBezTo>
                    <a:pt x="167" y="667"/>
                    <a:pt x="381" y="858"/>
                    <a:pt x="667" y="1048"/>
                  </a:cubicBezTo>
                  <a:cubicBezTo>
                    <a:pt x="619" y="882"/>
                    <a:pt x="595" y="715"/>
                    <a:pt x="595" y="524"/>
                  </a:cubicBezTo>
                  <a:cubicBezTo>
                    <a:pt x="595" y="358"/>
                    <a:pt x="619" y="167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5"/>
            <p:cNvSpPr/>
            <p:nvPr/>
          </p:nvSpPr>
          <p:spPr>
            <a:xfrm>
              <a:off x="4714469" y="2161469"/>
              <a:ext cx="377363" cy="250807"/>
            </a:xfrm>
            <a:custGeom>
              <a:avLst/>
              <a:gdLst/>
              <a:ahLst/>
              <a:cxnLst/>
              <a:rect l="l" t="t" r="r" b="b"/>
              <a:pathLst>
                <a:path w="11289" h="7503" extrusionOk="0">
                  <a:moveTo>
                    <a:pt x="5645" y="1144"/>
                  </a:moveTo>
                  <a:cubicBezTo>
                    <a:pt x="6788" y="1144"/>
                    <a:pt x="8169" y="1930"/>
                    <a:pt x="8931" y="2763"/>
                  </a:cubicBezTo>
                  <a:cubicBezTo>
                    <a:pt x="9050" y="2906"/>
                    <a:pt x="9050" y="3120"/>
                    <a:pt x="8931" y="3263"/>
                  </a:cubicBezTo>
                  <a:cubicBezTo>
                    <a:pt x="8169" y="4097"/>
                    <a:pt x="6788" y="4883"/>
                    <a:pt x="5645" y="4883"/>
                  </a:cubicBezTo>
                  <a:cubicBezTo>
                    <a:pt x="4502" y="4883"/>
                    <a:pt x="3121" y="4097"/>
                    <a:pt x="2382" y="3263"/>
                  </a:cubicBezTo>
                  <a:cubicBezTo>
                    <a:pt x="2239" y="3120"/>
                    <a:pt x="2239" y="2906"/>
                    <a:pt x="2382" y="2763"/>
                  </a:cubicBezTo>
                  <a:cubicBezTo>
                    <a:pt x="3121" y="1930"/>
                    <a:pt x="4502" y="1144"/>
                    <a:pt x="5645" y="1144"/>
                  </a:cubicBezTo>
                  <a:close/>
                  <a:moveTo>
                    <a:pt x="4145" y="5621"/>
                  </a:moveTo>
                  <a:cubicBezTo>
                    <a:pt x="4359" y="5621"/>
                    <a:pt x="4526" y="5811"/>
                    <a:pt x="4526" y="6002"/>
                  </a:cubicBezTo>
                  <a:cubicBezTo>
                    <a:pt x="4526" y="6216"/>
                    <a:pt x="4359" y="6383"/>
                    <a:pt x="4145" y="6383"/>
                  </a:cubicBezTo>
                  <a:lnTo>
                    <a:pt x="2644" y="6383"/>
                  </a:lnTo>
                  <a:cubicBezTo>
                    <a:pt x="2454" y="6383"/>
                    <a:pt x="2287" y="6216"/>
                    <a:pt x="2287" y="6002"/>
                  </a:cubicBezTo>
                  <a:cubicBezTo>
                    <a:pt x="2287" y="5811"/>
                    <a:pt x="2454" y="5621"/>
                    <a:pt x="2644" y="5621"/>
                  </a:cubicBezTo>
                  <a:close/>
                  <a:moveTo>
                    <a:pt x="6407" y="5621"/>
                  </a:moveTo>
                  <a:cubicBezTo>
                    <a:pt x="6598" y="5621"/>
                    <a:pt x="6764" y="5811"/>
                    <a:pt x="6764" y="6002"/>
                  </a:cubicBezTo>
                  <a:cubicBezTo>
                    <a:pt x="6764" y="6216"/>
                    <a:pt x="6598" y="6383"/>
                    <a:pt x="6407" y="6383"/>
                  </a:cubicBezTo>
                  <a:lnTo>
                    <a:pt x="5645" y="6383"/>
                  </a:lnTo>
                  <a:cubicBezTo>
                    <a:pt x="5454" y="6383"/>
                    <a:pt x="5288" y="6216"/>
                    <a:pt x="5288" y="6002"/>
                  </a:cubicBezTo>
                  <a:cubicBezTo>
                    <a:pt x="5288" y="5811"/>
                    <a:pt x="5454" y="5621"/>
                    <a:pt x="5645" y="5621"/>
                  </a:cubicBezTo>
                  <a:close/>
                  <a:moveTo>
                    <a:pt x="8646" y="5621"/>
                  </a:moveTo>
                  <a:cubicBezTo>
                    <a:pt x="8860" y="5621"/>
                    <a:pt x="9027" y="5811"/>
                    <a:pt x="9027" y="6002"/>
                  </a:cubicBezTo>
                  <a:cubicBezTo>
                    <a:pt x="9027" y="6216"/>
                    <a:pt x="8860" y="6383"/>
                    <a:pt x="8646" y="6383"/>
                  </a:cubicBezTo>
                  <a:lnTo>
                    <a:pt x="7907" y="6383"/>
                  </a:lnTo>
                  <a:cubicBezTo>
                    <a:pt x="7693" y="6383"/>
                    <a:pt x="7526" y="6216"/>
                    <a:pt x="7526" y="6002"/>
                  </a:cubicBezTo>
                  <a:cubicBezTo>
                    <a:pt x="7526" y="5811"/>
                    <a:pt x="7693" y="5621"/>
                    <a:pt x="7907" y="5621"/>
                  </a:cubicBezTo>
                  <a:close/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lnTo>
                    <a:pt x="1" y="7502"/>
                  </a:lnTo>
                  <a:lnTo>
                    <a:pt x="11289" y="7502"/>
                  </a:lnTo>
                  <a:lnTo>
                    <a:pt x="11289" y="382"/>
                  </a:lnTo>
                  <a:cubicBezTo>
                    <a:pt x="11289" y="167"/>
                    <a:pt x="11122" y="1"/>
                    <a:pt x="10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" name="Subtitle 10">
            <a:extLst>
              <a:ext uri="{FF2B5EF4-FFF2-40B4-BE49-F238E27FC236}">
                <a16:creationId xmlns:a16="http://schemas.microsoft.com/office/drawing/2014/main" id="{508771A6-FEB9-7582-E763-F8436ACA2F3A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018824" y="2298226"/>
            <a:ext cx="2576535" cy="5388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dirty="0"/>
              <a:t>Soft rehabilitation gloves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dirty="0"/>
              <a:t>Soft exosuits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dirty="0"/>
              <a:t>Wearable gait sensors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dirty="0"/>
              <a:t>Soft surgical tools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dirty="0"/>
          </a:p>
          <a:p>
            <a:pPr algn="l">
              <a:buFont typeface="Arial" panose="020B0604020202020204" pitchFamily="34" charset="0"/>
              <a:buChar char="•"/>
            </a:pPr>
            <a:endParaRPr lang="en-IN" dirty="0"/>
          </a:p>
          <a:p>
            <a:pPr algn="l">
              <a:buFont typeface="Arial" panose="020B0604020202020204" pitchFamily="34" charset="0"/>
              <a:buChar char="•"/>
            </a:pPr>
            <a:endParaRPr lang="en-IN" dirty="0"/>
          </a:p>
          <a:p>
            <a:pPr marL="139700" indent="0"/>
            <a:endParaRPr lang="en-IN" dirty="0"/>
          </a:p>
        </p:txBody>
      </p:sp>
      <p:pic>
        <p:nvPicPr>
          <p:cNvPr id="3" name="Picture 2" descr="A plastic octopus with many tentacles&#10;&#10;AI-generated content may be incorrect.">
            <a:extLst>
              <a:ext uri="{FF2B5EF4-FFF2-40B4-BE49-F238E27FC236}">
                <a16:creationId xmlns:a16="http://schemas.microsoft.com/office/drawing/2014/main" id="{46A878C0-CBF8-0C4B-ADCE-E48660ABFB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94079" y="3066788"/>
            <a:ext cx="1385399" cy="2076712"/>
          </a:xfrm>
          <a:prstGeom prst="rect">
            <a:avLst/>
          </a:prstGeom>
        </p:spPr>
      </p:pic>
      <p:pic>
        <p:nvPicPr>
          <p:cNvPr id="5" name="Picture 4" descr="A blue object with a tail&#10;&#10;AI-generated content may be incorrect.">
            <a:extLst>
              <a:ext uri="{FF2B5EF4-FFF2-40B4-BE49-F238E27FC236}">
                <a16:creationId xmlns:a16="http://schemas.microsoft.com/office/drawing/2014/main" id="{CEA513BF-0F23-1EBF-F9DE-2639B953DE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8552" y="3390510"/>
            <a:ext cx="4787654" cy="200997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4">
          <a:extLst>
            <a:ext uri="{FF2B5EF4-FFF2-40B4-BE49-F238E27FC236}">
              <a16:creationId xmlns:a16="http://schemas.microsoft.com/office/drawing/2014/main" id="{FC732313-DD55-BFAC-C819-712595EC2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45">
            <a:extLst>
              <a:ext uri="{FF2B5EF4-FFF2-40B4-BE49-F238E27FC236}">
                <a16:creationId xmlns:a16="http://schemas.microsoft.com/office/drawing/2014/main" id="{3300E505-7D34-ECA0-C655-BCE56E9593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b="1" dirty="0">
                <a:solidFill>
                  <a:schemeClr val="bg1"/>
                </a:solidFill>
              </a:rPr>
              <a:t>REAL-WORLD APPLICATION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178" name="Google Shape;1178;p45">
            <a:extLst>
              <a:ext uri="{FF2B5EF4-FFF2-40B4-BE49-F238E27FC236}">
                <a16:creationId xmlns:a16="http://schemas.microsoft.com/office/drawing/2014/main" id="{35EF601A-0828-8604-97CA-F2C710682E6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211277" y="3710743"/>
            <a:ext cx="3151166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MEDICAL ROBOTICS</a:t>
            </a:r>
          </a:p>
        </p:txBody>
      </p:sp>
      <p:sp>
        <p:nvSpPr>
          <p:cNvPr id="1182" name="Google Shape;1182;p45">
            <a:extLst>
              <a:ext uri="{FF2B5EF4-FFF2-40B4-BE49-F238E27FC236}">
                <a16:creationId xmlns:a16="http://schemas.microsoft.com/office/drawing/2014/main" id="{7D80E3DC-3BD9-1C8C-0704-9F690BCDA28C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80091" y="1650947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AGRICULTURE</a:t>
            </a:r>
          </a:p>
        </p:txBody>
      </p:sp>
      <p:sp>
        <p:nvSpPr>
          <p:cNvPr id="1184" name="Google Shape;1184;p45">
            <a:extLst>
              <a:ext uri="{FF2B5EF4-FFF2-40B4-BE49-F238E27FC236}">
                <a16:creationId xmlns:a16="http://schemas.microsoft.com/office/drawing/2014/main" id="{1F3A7A5F-651C-DE0A-E1DF-308887AAB39C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3432049" y="1893294"/>
            <a:ext cx="2709622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UNDERWATER</a:t>
            </a:r>
            <a:r>
              <a:rPr lang="en-IN" sz="1400" dirty="0"/>
              <a:t> </a:t>
            </a:r>
            <a:r>
              <a:rPr lang="en-IN" dirty="0"/>
              <a:t>EXPLORATION</a:t>
            </a:r>
          </a:p>
        </p:txBody>
      </p:sp>
      <p:sp>
        <p:nvSpPr>
          <p:cNvPr id="1186" name="Google Shape;1186;p45">
            <a:extLst>
              <a:ext uri="{FF2B5EF4-FFF2-40B4-BE49-F238E27FC236}">
                <a16:creationId xmlns:a16="http://schemas.microsoft.com/office/drawing/2014/main" id="{92AF7340-E28B-8578-0AB2-EF269673A7FC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6141671" y="1667854"/>
            <a:ext cx="3151363" cy="4161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SPACE ROBOTICS (NASA)</a:t>
            </a:r>
          </a:p>
        </p:txBody>
      </p:sp>
      <p:sp>
        <p:nvSpPr>
          <p:cNvPr id="1188" name="Google Shape;1188;p45">
            <a:extLst>
              <a:ext uri="{FF2B5EF4-FFF2-40B4-BE49-F238E27FC236}">
                <a16:creationId xmlns:a16="http://schemas.microsoft.com/office/drawing/2014/main" id="{D1B5DF63-2B0B-A633-53EF-FB5B94A8615F}"/>
              </a:ext>
            </a:extLst>
          </p:cNvPr>
          <p:cNvSpPr/>
          <p:nvPr/>
        </p:nvSpPr>
        <p:spPr>
          <a:xfrm>
            <a:off x="1299788" y="1022387"/>
            <a:ext cx="572700" cy="5727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9" name="Google Shape;1189;p45">
            <a:extLst>
              <a:ext uri="{FF2B5EF4-FFF2-40B4-BE49-F238E27FC236}">
                <a16:creationId xmlns:a16="http://schemas.microsoft.com/office/drawing/2014/main" id="{1C9A5CC1-FA96-24F5-A9C6-0A575063C23B}"/>
              </a:ext>
            </a:extLst>
          </p:cNvPr>
          <p:cNvSpPr/>
          <p:nvPr/>
        </p:nvSpPr>
        <p:spPr>
          <a:xfrm>
            <a:off x="4396439" y="1062559"/>
            <a:ext cx="57270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0" name="Google Shape;1190;p45">
            <a:extLst>
              <a:ext uri="{FF2B5EF4-FFF2-40B4-BE49-F238E27FC236}">
                <a16:creationId xmlns:a16="http://schemas.microsoft.com/office/drawing/2014/main" id="{9E17EEAA-BA87-6B50-D0A7-843AB83E8AD2}"/>
              </a:ext>
            </a:extLst>
          </p:cNvPr>
          <p:cNvSpPr/>
          <p:nvPr/>
        </p:nvSpPr>
        <p:spPr>
          <a:xfrm>
            <a:off x="6992444" y="1078247"/>
            <a:ext cx="572700" cy="5727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2" name="Google Shape;1192;p45">
            <a:extLst>
              <a:ext uri="{FF2B5EF4-FFF2-40B4-BE49-F238E27FC236}">
                <a16:creationId xmlns:a16="http://schemas.microsoft.com/office/drawing/2014/main" id="{81289E65-FE24-63FC-FFAA-91F6F56682E4}"/>
              </a:ext>
            </a:extLst>
          </p:cNvPr>
          <p:cNvSpPr/>
          <p:nvPr/>
        </p:nvSpPr>
        <p:spPr>
          <a:xfrm>
            <a:off x="4415008" y="3112227"/>
            <a:ext cx="615269" cy="5727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94" name="Google Shape;1194;p45">
            <a:extLst>
              <a:ext uri="{FF2B5EF4-FFF2-40B4-BE49-F238E27FC236}">
                <a16:creationId xmlns:a16="http://schemas.microsoft.com/office/drawing/2014/main" id="{5976F0E7-1F6E-E0AA-8777-4DE9FCB83C96}"/>
              </a:ext>
            </a:extLst>
          </p:cNvPr>
          <p:cNvGrpSpPr/>
          <p:nvPr/>
        </p:nvGrpSpPr>
        <p:grpSpPr>
          <a:xfrm>
            <a:off x="4496994" y="1198448"/>
            <a:ext cx="320313" cy="320288"/>
            <a:chOff x="1380563" y="2727465"/>
            <a:chExt cx="428340" cy="428308"/>
          </a:xfrm>
        </p:grpSpPr>
        <p:sp>
          <p:nvSpPr>
            <p:cNvPr id="1195" name="Google Shape;1195;p45">
              <a:extLst>
                <a:ext uri="{FF2B5EF4-FFF2-40B4-BE49-F238E27FC236}">
                  <a16:creationId xmlns:a16="http://schemas.microsoft.com/office/drawing/2014/main" id="{033E6B3B-8754-86B8-ACE3-1B86ADC73D23}"/>
                </a:ext>
              </a:extLst>
            </p:cNvPr>
            <p:cNvSpPr/>
            <p:nvPr/>
          </p:nvSpPr>
          <p:spPr>
            <a:xfrm>
              <a:off x="1707753" y="2803880"/>
              <a:ext cx="50175" cy="24736"/>
            </a:xfrm>
            <a:custGeom>
              <a:avLst/>
              <a:gdLst/>
              <a:ahLst/>
              <a:cxnLst/>
              <a:rect l="l" t="t" r="r" b="b"/>
              <a:pathLst>
                <a:path w="1501" h="740" extrusionOk="0">
                  <a:moveTo>
                    <a:pt x="358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72"/>
                    <a:pt x="167" y="739"/>
                    <a:pt x="358" y="739"/>
                  </a:cubicBezTo>
                  <a:lnTo>
                    <a:pt x="1120" y="739"/>
                  </a:lnTo>
                  <a:cubicBezTo>
                    <a:pt x="1334" y="739"/>
                    <a:pt x="1501" y="572"/>
                    <a:pt x="1501" y="382"/>
                  </a:cubicBezTo>
                  <a:cubicBezTo>
                    <a:pt x="1501" y="168"/>
                    <a:pt x="133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5">
              <a:extLst>
                <a:ext uri="{FF2B5EF4-FFF2-40B4-BE49-F238E27FC236}">
                  <a16:creationId xmlns:a16="http://schemas.microsoft.com/office/drawing/2014/main" id="{BFCFBBD2-3C82-9264-66E9-C0298BC8D4CB}"/>
                </a:ext>
              </a:extLst>
            </p:cNvPr>
            <p:cNvSpPr/>
            <p:nvPr/>
          </p:nvSpPr>
          <p:spPr>
            <a:xfrm>
              <a:off x="1431506" y="2803880"/>
              <a:ext cx="50208" cy="24736"/>
            </a:xfrm>
            <a:custGeom>
              <a:avLst/>
              <a:gdLst/>
              <a:ahLst/>
              <a:cxnLst/>
              <a:rect l="l" t="t" r="r" b="b"/>
              <a:pathLst>
                <a:path w="1502" h="740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72"/>
                    <a:pt x="168" y="739"/>
                    <a:pt x="382" y="739"/>
                  </a:cubicBezTo>
                  <a:lnTo>
                    <a:pt x="1144" y="739"/>
                  </a:lnTo>
                  <a:cubicBezTo>
                    <a:pt x="1335" y="739"/>
                    <a:pt x="1501" y="572"/>
                    <a:pt x="1501" y="382"/>
                  </a:cubicBezTo>
                  <a:cubicBezTo>
                    <a:pt x="1501" y="168"/>
                    <a:pt x="1335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5">
              <a:extLst>
                <a:ext uri="{FF2B5EF4-FFF2-40B4-BE49-F238E27FC236}">
                  <a16:creationId xmlns:a16="http://schemas.microsoft.com/office/drawing/2014/main" id="{E3750080-F52E-250E-AD3F-DD82F85B6FA5}"/>
                </a:ext>
              </a:extLst>
            </p:cNvPr>
            <p:cNvSpPr/>
            <p:nvPr/>
          </p:nvSpPr>
          <p:spPr>
            <a:xfrm>
              <a:off x="1688665" y="2727632"/>
              <a:ext cx="50977" cy="37673"/>
            </a:xfrm>
            <a:custGeom>
              <a:avLst/>
              <a:gdLst/>
              <a:ahLst/>
              <a:cxnLst/>
              <a:rect l="l" t="t" r="r" b="b"/>
              <a:pathLst>
                <a:path w="1525" h="1127" extrusionOk="0">
                  <a:moveTo>
                    <a:pt x="1072" y="1"/>
                  </a:moveTo>
                  <a:cubicBezTo>
                    <a:pt x="1014" y="1"/>
                    <a:pt x="956" y="14"/>
                    <a:pt x="905" y="43"/>
                  </a:cubicBezTo>
                  <a:lnTo>
                    <a:pt x="262" y="424"/>
                  </a:lnTo>
                  <a:cubicBezTo>
                    <a:pt x="71" y="520"/>
                    <a:pt x="0" y="758"/>
                    <a:pt x="119" y="948"/>
                  </a:cubicBezTo>
                  <a:cubicBezTo>
                    <a:pt x="182" y="1058"/>
                    <a:pt x="306" y="1127"/>
                    <a:pt x="432" y="1127"/>
                  </a:cubicBezTo>
                  <a:cubicBezTo>
                    <a:pt x="497" y="1127"/>
                    <a:pt x="562" y="1108"/>
                    <a:pt x="619" y="1067"/>
                  </a:cubicBezTo>
                  <a:lnTo>
                    <a:pt x="1286" y="710"/>
                  </a:lnTo>
                  <a:cubicBezTo>
                    <a:pt x="1453" y="591"/>
                    <a:pt x="1524" y="377"/>
                    <a:pt x="1405" y="186"/>
                  </a:cubicBezTo>
                  <a:cubicBezTo>
                    <a:pt x="1339" y="71"/>
                    <a:pt x="1204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5">
              <a:extLst>
                <a:ext uri="{FF2B5EF4-FFF2-40B4-BE49-F238E27FC236}">
                  <a16:creationId xmlns:a16="http://schemas.microsoft.com/office/drawing/2014/main" id="{84A3013B-E086-6F60-90D8-A08B3BE9D53C}"/>
                </a:ext>
              </a:extLst>
            </p:cNvPr>
            <p:cNvSpPr/>
            <p:nvPr/>
          </p:nvSpPr>
          <p:spPr>
            <a:xfrm>
              <a:off x="1449825" y="2867192"/>
              <a:ext cx="50977" cy="37840"/>
            </a:xfrm>
            <a:custGeom>
              <a:avLst/>
              <a:gdLst/>
              <a:ahLst/>
              <a:cxnLst/>
              <a:rect l="l" t="t" r="r" b="b"/>
              <a:pathLst>
                <a:path w="1525" h="1132" extrusionOk="0">
                  <a:moveTo>
                    <a:pt x="1093" y="1"/>
                  </a:moveTo>
                  <a:cubicBezTo>
                    <a:pt x="1028" y="1"/>
                    <a:pt x="963" y="19"/>
                    <a:pt x="906" y="60"/>
                  </a:cubicBezTo>
                  <a:lnTo>
                    <a:pt x="263" y="417"/>
                  </a:lnTo>
                  <a:cubicBezTo>
                    <a:pt x="72" y="536"/>
                    <a:pt x="1" y="750"/>
                    <a:pt x="120" y="941"/>
                  </a:cubicBezTo>
                  <a:cubicBezTo>
                    <a:pt x="183" y="1068"/>
                    <a:pt x="310" y="1131"/>
                    <a:pt x="437" y="1131"/>
                  </a:cubicBezTo>
                  <a:cubicBezTo>
                    <a:pt x="501" y="1131"/>
                    <a:pt x="564" y="1115"/>
                    <a:pt x="620" y="1084"/>
                  </a:cubicBezTo>
                  <a:lnTo>
                    <a:pt x="1287" y="703"/>
                  </a:lnTo>
                  <a:cubicBezTo>
                    <a:pt x="1453" y="607"/>
                    <a:pt x="1525" y="369"/>
                    <a:pt x="1406" y="179"/>
                  </a:cubicBezTo>
                  <a:cubicBezTo>
                    <a:pt x="1343" y="69"/>
                    <a:pt x="1218" y="1"/>
                    <a:pt x="1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5">
              <a:extLst>
                <a:ext uri="{FF2B5EF4-FFF2-40B4-BE49-F238E27FC236}">
                  <a16:creationId xmlns:a16="http://schemas.microsoft.com/office/drawing/2014/main" id="{7458F9B6-E47C-FD1F-D2A2-09A1A8127EA6}"/>
                </a:ext>
              </a:extLst>
            </p:cNvPr>
            <p:cNvSpPr/>
            <p:nvPr/>
          </p:nvSpPr>
          <p:spPr>
            <a:xfrm>
              <a:off x="1688665" y="2867192"/>
              <a:ext cx="50977" cy="37840"/>
            </a:xfrm>
            <a:custGeom>
              <a:avLst/>
              <a:gdLst/>
              <a:ahLst/>
              <a:cxnLst/>
              <a:rect l="l" t="t" r="r" b="b"/>
              <a:pathLst>
                <a:path w="1525" h="1132" extrusionOk="0">
                  <a:moveTo>
                    <a:pt x="432" y="1"/>
                  </a:moveTo>
                  <a:cubicBezTo>
                    <a:pt x="306" y="1"/>
                    <a:pt x="182" y="69"/>
                    <a:pt x="119" y="179"/>
                  </a:cubicBezTo>
                  <a:cubicBezTo>
                    <a:pt x="0" y="369"/>
                    <a:pt x="71" y="607"/>
                    <a:pt x="262" y="703"/>
                  </a:cubicBezTo>
                  <a:lnTo>
                    <a:pt x="905" y="1084"/>
                  </a:lnTo>
                  <a:cubicBezTo>
                    <a:pt x="961" y="1115"/>
                    <a:pt x="1024" y="1131"/>
                    <a:pt x="1088" y="1131"/>
                  </a:cubicBezTo>
                  <a:cubicBezTo>
                    <a:pt x="1215" y="1131"/>
                    <a:pt x="1342" y="1068"/>
                    <a:pt x="1405" y="941"/>
                  </a:cubicBezTo>
                  <a:cubicBezTo>
                    <a:pt x="1524" y="750"/>
                    <a:pt x="1453" y="536"/>
                    <a:pt x="1286" y="417"/>
                  </a:cubicBezTo>
                  <a:lnTo>
                    <a:pt x="619" y="60"/>
                  </a:lnTo>
                  <a:cubicBezTo>
                    <a:pt x="562" y="19"/>
                    <a:pt x="497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5">
              <a:extLst>
                <a:ext uri="{FF2B5EF4-FFF2-40B4-BE49-F238E27FC236}">
                  <a16:creationId xmlns:a16="http://schemas.microsoft.com/office/drawing/2014/main" id="{EDF86AEF-6AFD-D78C-185D-1878F304DE8D}"/>
                </a:ext>
              </a:extLst>
            </p:cNvPr>
            <p:cNvSpPr/>
            <p:nvPr/>
          </p:nvSpPr>
          <p:spPr>
            <a:xfrm>
              <a:off x="1449825" y="2727632"/>
              <a:ext cx="50977" cy="37673"/>
            </a:xfrm>
            <a:custGeom>
              <a:avLst/>
              <a:gdLst/>
              <a:ahLst/>
              <a:cxnLst/>
              <a:rect l="l" t="t" r="r" b="b"/>
              <a:pathLst>
                <a:path w="1525" h="1127" extrusionOk="0">
                  <a:moveTo>
                    <a:pt x="453" y="1"/>
                  </a:moveTo>
                  <a:cubicBezTo>
                    <a:pt x="321" y="1"/>
                    <a:pt x="186" y="71"/>
                    <a:pt x="120" y="186"/>
                  </a:cubicBezTo>
                  <a:cubicBezTo>
                    <a:pt x="1" y="377"/>
                    <a:pt x="72" y="591"/>
                    <a:pt x="239" y="710"/>
                  </a:cubicBezTo>
                  <a:lnTo>
                    <a:pt x="906" y="1067"/>
                  </a:lnTo>
                  <a:cubicBezTo>
                    <a:pt x="963" y="1108"/>
                    <a:pt x="1028" y="1127"/>
                    <a:pt x="1093" y="1127"/>
                  </a:cubicBezTo>
                  <a:cubicBezTo>
                    <a:pt x="1218" y="1127"/>
                    <a:pt x="1343" y="1058"/>
                    <a:pt x="1406" y="948"/>
                  </a:cubicBezTo>
                  <a:cubicBezTo>
                    <a:pt x="1525" y="758"/>
                    <a:pt x="1453" y="520"/>
                    <a:pt x="1287" y="424"/>
                  </a:cubicBezTo>
                  <a:lnTo>
                    <a:pt x="620" y="43"/>
                  </a:lnTo>
                  <a:cubicBezTo>
                    <a:pt x="569" y="14"/>
                    <a:pt x="511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5">
              <a:extLst>
                <a:ext uri="{FF2B5EF4-FFF2-40B4-BE49-F238E27FC236}">
                  <a16:creationId xmlns:a16="http://schemas.microsoft.com/office/drawing/2014/main" id="{C66FEDD6-EE86-5C2E-162A-FB285C2E6E0D}"/>
                </a:ext>
              </a:extLst>
            </p:cNvPr>
            <p:cNvSpPr/>
            <p:nvPr/>
          </p:nvSpPr>
          <p:spPr>
            <a:xfrm>
              <a:off x="1380563" y="2929668"/>
              <a:ext cx="428340" cy="150524"/>
            </a:xfrm>
            <a:custGeom>
              <a:avLst/>
              <a:gdLst/>
              <a:ahLst/>
              <a:cxnLst/>
              <a:rect l="l" t="t" r="r" b="b"/>
              <a:pathLst>
                <a:path w="12814" h="4503" extrusionOk="0">
                  <a:moveTo>
                    <a:pt x="4907" y="1144"/>
                  </a:moveTo>
                  <a:cubicBezTo>
                    <a:pt x="5121" y="1144"/>
                    <a:pt x="5288" y="1310"/>
                    <a:pt x="5288" y="1501"/>
                  </a:cubicBezTo>
                  <a:lnTo>
                    <a:pt x="5288" y="2263"/>
                  </a:lnTo>
                  <a:cubicBezTo>
                    <a:pt x="5288" y="2453"/>
                    <a:pt x="5121" y="2644"/>
                    <a:pt x="4907" y="2644"/>
                  </a:cubicBezTo>
                  <a:cubicBezTo>
                    <a:pt x="4692" y="2644"/>
                    <a:pt x="4526" y="2477"/>
                    <a:pt x="4526" y="2263"/>
                  </a:cubicBezTo>
                  <a:lnTo>
                    <a:pt x="4526" y="1501"/>
                  </a:lnTo>
                  <a:cubicBezTo>
                    <a:pt x="4526" y="1310"/>
                    <a:pt x="4692" y="1144"/>
                    <a:pt x="4907" y="1144"/>
                  </a:cubicBezTo>
                  <a:close/>
                  <a:moveTo>
                    <a:pt x="6407" y="1144"/>
                  </a:moveTo>
                  <a:cubicBezTo>
                    <a:pt x="6621" y="1144"/>
                    <a:pt x="6788" y="1310"/>
                    <a:pt x="6788" y="1501"/>
                  </a:cubicBezTo>
                  <a:lnTo>
                    <a:pt x="6788" y="2263"/>
                  </a:lnTo>
                  <a:cubicBezTo>
                    <a:pt x="6788" y="2453"/>
                    <a:pt x="6621" y="2644"/>
                    <a:pt x="6407" y="2644"/>
                  </a:cubicBezTo>
                  <a:cubicBezTo>
                    <a:pt x="6193" y="2644"/>
                    <a:pt x="6026" y="2477"/>
                    <a:pt x="6026" y="2263"/>
                  </a:cubicBezTo>
                  <a:lnTo>
                    <a:pt x="6026" y="1501"/>
                  </a:lnTo>
                  <a:cubicBezTo>
                    <a:pt x="6026" y="1310"/>
                    <a:pt x="6193" y="1144"/>
                    <a:pt x="6407" y="1144"/>
                  </a:cubicBezTo>
                  <a:close/>
                  <a:moveTo>
                    <a:pt x="7907" y="1144"/>
                  </a:moveTo>
                  <a:cubicBezTo>
                    <a:pt x="8122" y="1144"/>
                    <a:pt x="8288" y="1310"/>
                    <a:pt x="8288" y="1501"/>
                  </a:cubicBezTo>
                  <a:lnTo>
                    <a:pt x="8288" y="2263"/>
                  </a:lnTo>
                  <a:cubicBezTo>
                    <a:pt x="8288" y="2453"/>
                    <a:pt x="8122" y="2644"/>
                    <a:pt x="7907" y="2644"/>
                  </a:cubicBezTo>
                  <a:cubicBezTo>
                    <a:pt x="7693" y="2644"/>
                    <a:pt x="7526" y="2477"/>
                    <a:pt x="7526" y="2263"/>
                  </a:cubicBezTo>
                  <a:lnTo>
                    <a:pt x="7526" y="1501"/>
                  </a:lnTo>
                  <a:cubicBezTo>
                    <a:pt x="7526" y="1310"/>
                    <a:pt x="7693" y="1144"/>
                    <a:pt x="7907" y="1144"/>
                  </a:cubicBezTo>
                  <a:close/>
                  <a:moveTo>
                    <a:pt x="4907" y="1"/>
                  </a:moveTo>
                  <a:cubicBezTo>
                    <a:pt x="4287" y="1"/>
                    <a:pt x="3764" y="310"/>
                    <a:pt x="3406" y="763"/>
                  </a:cubicBezTo>
                  <a:lnTo>
                    <a:pt x="2668" y="763"/>
                  </a:lnTo>
                  <a:cubicBezTo>
                    <a:pt x="1739" y="763"/>
                    <a:pt x="930" y="1429"/>
                    <a:pt x="787" y="2311"/>
                  </a:cubicBezTo>
                  <a:cubicBezTo>
                    <a:pt x="334" y="2453"/>
                    <a:pt x="1" y="2882"/>
                    <a:pt x="1" y="3382"/>
                  </a:cubicBezTo>
                  <a:cubicBezTo>
                    <a:pt x="1" y="3988"/>
                    <a:pt x="502" y="4502"/>
                    <a:pt x="1103" y="4502"/>
                  </a:cubicBezTo>
                  <a:cubicBezTo>
                    <a:pt x="1117" y="4502"/>
                    <a:pt x="1130" y="4502"/>
                    <a:pt x="1144" y="4502"/>
                  </a:cubicBezTo>
                  <a:cubicBezTo>
                    <a:pt x="1263" y="4502"/>
                    <a:pt x="1430" y="4406"/>
                    <a:pt x="1477" y="4311"/>
                  </a:cubicBezTo>
                  <a:cubicBezTo>
                    <a:pt x="1592" y="4036"/>
                    <a:pt x="1398" y="3762"/>
                    <a:pt x="1151" y="3762"/>
                  </a:cubicBezTo>
                  <a:cubicBezTo>
                    <a:pt x="1141" y="3762"/>
                    <a:pt x="1130" y="3762"/>
                    <a:pt x="1120" y="3763"/>
                  </a:cubicBezTo>
                  <a:cubicBezTo>
                    <a:pt x="1001" y="3763"/>
                    <a:pt x="882" y="3716"/>
                    <a:pt x="834" y="3620"/>
                  </a:cubicBezTo>
                  <a:cubicBezTo>
                    <a:pt x="644" y="3316"/>
                    <a:pt x="850" y="3011"/>
                    <a:pt x="1135" y="3011"/>
                  </a:cubicBezTo>
                  <a:cubicBezTo>
                    <a:pt x="1206" y="3011"/>
                    <a:pt x="1282" y="3030"/>
                    <a:pt x="1358" y="3073"/>
                  </a:cubicBezTo>
                  <a:cubicBezTo>
                    <a:pt x="1454" y="3144"/>
                    <a:pt x="1525" y="3239"/>
                    <a:pt x="1501" y="3358"/>
                  </a:cubicBezTo>
                  <a:cubicBezTo>
                    <a:pt x="1501" y="3582"/>
                    <a:pt x="1661" y="3761"/>
                    <a:pt x="1867" y="3761"/>
                  </a:cubicBezTo>
                  <a:cubicBezTo>
                    <a:pt x="1925" y="3761"/>
                    <a:pt x="1986" y="3747"/>
                    <a:pt x="2049" y="3716"/>
                  </a:cubicBezTo>
                  <a:cubicBezTo>
                    <a:pt x="2168" y="3668"/>
                    <a:pt x="2263" y="3525"/>
                    <a:pt x="2263" y="3406"/>
                  </a:cubicBezTo>
                  <a:cubicBezTo>
                    <a:pt x="2263" y="2930"/>
                    <a:pt x="1977" y="2501"/>
                    <a:pt x="1549" y="2334"/>
                  </a:cubicBezTo>
                  <a:cubicBezTo>
                    <a:pt x="1692" y="1858"/>
                    <a:pt x="2144" y="1501"/>
                    <a:pt x="2668" y="1501"/>
                  </a:cubicBezTo>
                  <a:lnTo>
                    <a:pt x="3073" y="1501"/>
                  </a:lnTo>
                  <a:cubicBezTo>
                    <a:pt x="3049" y="1620"/>
                    <a:pt x="3025" y="1763"/>
                    <a:pt x="3025" y="1882"/>
                  </a:cubicBezTo>
                  <a:lnTo>
                    <a:pt x="3025" y="3763"/>
                  </a:lnTo>
                  <a:lnTo>
                    <a:pt x="9789" y="3763"/>
                  </a:lnTo>
                  <a:lnTo>
                    <a:pt x="9789" y="1882"/>
                  </a:lnTo>
                  <a:cubicBezTo>
                    <a:pt x="9789" y="1763"/>
                    <a:pt x="9765" y="1620"/>
                    <a:pt x="9741" y="1501"/>
                  </a:cubicBezTo>
                  <a:lnTo>
                    <a:pt x="10146" y="1501"/>
                  </a:lnTo>
                  <a:cubicBezTo>
                    <a:pt x="10670" y="1501"/>
                    <a:pt x="11146" y="1858"/>
                    <a:pt x="11265" y="2334"/>
                  </a:cubicBezTo>
                  <a:cubicBezTo>
                    <a:pt x="10836" y="2501"/>
                    <a:pt x="10551" y="2930"/>
                    <a:pt x="10551" y="3406"/>
                  </a:cubicBezTo>
                  <a:cubicBezTo>
                    <a:pt x="10551" y="3525"/>
                    <a:pt x="10646" y="3668"/>
                    <a:pt x="10765" y="3716"/>
                  </a:cubicBezTo>
                  <a:cubicBezTo>
                    <a:pt x="10824" y="3740"/>
                    <a:pt x="10882" y="3752"/>
                    <a:pt x="10937" y="3752"/>
                  </a:cubicBezTo>
                  <a:cubicBezTo>
                    <a:pt x="11148" y="3752"/>
                    <a:pt x="11313" y="3585"/>
                    <a:pt x="11313" y="3358"/>
                  </a:cubicBezTo>
                  <a:cubicBezTo>
                    <a:pt x="11289" y="3239"/>
                    <a:pt x="11360" y="3144"/>
                    <a:pt x="11456" y="3073"/>
                  </a:cubicBezTo>
                  <a:cubicBezTo>
                    <a:pt x="11532" y="3030"/>
                    <a:pt x="11609" y="3011"/>
                    <a:pt x="11680" y="3011"/>
                  </a:cubicBezTo>
                  <a:cubicBezTo>
                    <a:pt x="11965" y="3011"/>
                    <a:pt x="12170" y="3311"/>
                    <a:pt x="11980" y="3597"/>
                  </a:cubicBezTo>
                  <a:cubicBezTo>
                    <a:pt x="11932" y="3716"/>
                    <a:pt x="11813" y="3763"/>
                    <a:pt x="11694" y="3763"/>
                  </a:cubicBezTo>
                  <a:cubicBezTo>
                    <a:pt x="11683" y="3762"/>
                    <a:pt x="11673" y="3762"/>
                    <a:pt x="11663" y="3762"/>
                  </a:cubicBezTo>
                  <a:cubicBezTo>
                    <a:pt x="11415" y="3762"/>
                    <a:pt x="11222" y="4036"/>
                    <a:pt x="11337" y="4311"/>
                  </a:cubicBezTo>
                  <a:cubicBezTo>
                    <a:pt x="11384" y="4406"/>
                    <a:pt x="11551" y="4502"/>
                    <a:pt x="11670" y="4502"/>
                  </a:cubicBezTo>
                  <a:cubicBezTo>
                    <a:pt x="11684" y="4502"/>
                    <a:pt x="11697" y="4502"/>
                    <a:pt x="11711" y="4502"/>
                  </a:cubicBezTo>
                  <a:cubicBezTo>
                    <a:pt x="12312" y="4502"/>
                    <a:pt x="12813" y="3988"/>
                    <a:pt x="12813" y="3382"/>
                  </a:cubicBezTo>
                  <a:cubicBezTo>
                    <a:pt x="12813" y="2882"/>
                    <a:pt x="12480" y="2453"/>
                    <a:pt x="12027" y="2311"/>
                  </a:cubicBezTo>
                  <a:cubicBezTo>
                    <a:pt x="11884" y="1429"/>
                    <a:pt x="11075" y="763"/>
                    <a:pt x="10146" y="763"/>
                  </a:cubicBezTo>
                  <a:lnTo>
                    <a:pt x="9408" y="763"/>
                  </a:lnTo>
                  <a:cubicBezTo>
                    <a:pt x="9050" y="310"/>
                    <a:pt x="8526" y="1"/>
                    <a:pt x="7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5">
              <a:extLst>
                <a:ext uri="{FF2B5EF4-FFF2-40B4-BE49-F238E27FC236}">
                  <a16:creationId xmlns:a16="http://schemas.microsoft.com/office/drawing/2014/main" id="{5D7E87A6-98DC-7A5F-D397-373791C6B11A}"/>
                </a:ext>
              </a:extLst>
            </p:cNvPr>
            <p:cNvSpPr/>
            <p:nvPr/>
          </p:nvSpPr>
          <p:spPr>
            <a:xfrm>
              <a:off x="1507153" y="2727465"/>
              <a:ext cx="175160" cy="177567"/>
            </a:xfrm>
            <a:custGeom>
              <a:avLst/>
              <a:gdLst/>
              <a:ahLst/>
              <a:cxnLst/>
              <a:rect l="l" t="t" r="r" b="b"/>
              <a:pathLst>
                <a:path w="5240" h="5312" extrusionOk="0">
                  <a:moveTo>
                    <a:pt x="3382" y="2287"/>
                  </a:moveTo>
                  <a:cubicBezTo>
                    <a:pt x="3572" y="2287"/>
                    <a:pt x="3739" y="2454"/>
                    <a:pt x="3739" y="2668"/>
                  </a:cubicBezTo>
                  <a:cubicBezTo>
                    <a:pt x="3739" y="3287"/>
                    <a:pt x="3239" y="3787"/>
                    <a:pt x="2620" y="3787"/>
                  </a:cubicBezTo>
                  <a:cubicBezTo>
                    <a:pt x="2001" y="3787"/>
                    <a:pt x="1501" y="3287"/>
                    <a:pt x="1501" y="2668"/>
                  </a:cubicBezTo>
                  <a:cubicBezTo>
                    <a:pt x="1501" y="2454"/>
                    <a:pt x="1667" y="2287"/>
                    <a:pt x="1882" y="2287"/>
                  </a:cubicBezTo>
                  <a:cubicBezTo>
                    <a:pt x="2072" y="2287"/>
                    <a:pt x="2239" y="2454"/>
                    <a:pt x="2239" y="2668"/>
                  </a:cubicBezTo>
                  <a:cubicBezTo>
                    <a:pt x="2239" y="2858"/>
                    <a:pt x="2406" y="3025"/>
                    <a:pt x="2620" y="3025"/>
                  </a:cubicBezTo>
                  <a:cubicBezTo>
                    <a:pt x="2834" y="3025"/>
                    <a:pt x="3001" y="2858"/>
                    <a:pt x="3001" y="2668"/>
                  </a:cubicBezTo>
                  <a:cubicBezTo>
                    <a:pt x="3001" y="2454"/>
                    <a:pt x="3168" y="2287"/>
                    <a:pt x="3382" y="2287"/>
                  </a:cubicBezTo>
                  <a:close/>
                  <a:moveTo>
                    <a:pt x="2620" y="1"/>
                  </a:moveTo>
                  <a:cubicBezTo>
                    <a:pt x="1096" y="25"/>
                    <a:pt x="0" y="1263"/>
                    <a:pt x="0" y="2668"/>
                  </a:cubicBezTo>
                  <a:cubicBezTo>
                    <a:pt x="0" y="3192"/>
                    <a:pt x="143" y="3740"/>
                    <a:pt x="453" y="4168"/>
                  </a:cubicBezTo>
                  <a:cubicBezTo>
                    <a:pt x="620" y="4406"/>
                    <a:pt x="1001" y="4740"/>
                    <a:pt x="1262" y="5311"/>
                  </a:cubicBezTo>
                  <a:lnTo>
                    <a:pt x="3977" y="5311"/>
                  </a:lnTo>
                  <a:cubicBezTo>
                    <a:pt x="4239" y="4740"/>
                    <a:pt x="4620" y="4406"/>
                    <a:pt x="4787" y="4168"/>
                  </a:cubicBezTo>
                  <a:cubicBezTo>
                    <a:pt x="5097" y="3740"/>
                    <a:pt x="5240" y="3192"/>
                    <a:pt x="5240" y="2668"/>
                  </a:cubicBezTo>
                  <a:cubicBezTo>
                    <a:pt x="5240" y="1239"/>
                    <a:pt x="4144" y="1"/>
                    <a:pt x="2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5">
              <a:extLst>
                <a:ext uri="{FF2B5EF4-FFF2-40B4-BE49-F238E27FC236}">
                  <a16:creationId xmlns:a16="http://schemas.microsoft.com/office/drawing/2014/main" id="{D9EF4C7E-199F-A802-DACD-61B4EA9D8110}"/>
                </a:ext>
              </a:extLst>
            </p:cNvPr>
            <p:cNvSpPr/>
            <p:nvPr/>
          </p:nvSpPr>
          <p:spPr>
            <a:xfrm>
              <a:off x="1457012" y="3080126"/>
              <a:ext cx="275443" cy="75646"/>
            </a:xfrm>
            <a:custGeom>
              <a:avLst/>
              <a:gdLst/>
              <a:ahLst/>
              <a:cxnLst/>
              <a:rect l="l" t="t" r="r" b="b"/>
              <a:pathLst>
                <a:path w="8240" h="2263" extrusionOk="0">
                  <a:moveTo>
                    <a:pt x="3072" y="763"/>
                  </a:moveTo>
                  <a:cubicBezTo>
                    <a:pt x="3024" y="882"/>
                    <a:pt x="3001" y="1001"/>
                    <a:pt x="3001" y="1144"/>
                  </a:cubicBezTo>
                  <a:cubicBezTo>
                    <a:pt x="3001" y="1263"/>
                    <a:pt x="3024" y="1382"/>
                    <a:pt x="3072" y="1501"/>
                  </a:cubicBezTo>
                  <a:lnTo>
                    <a:pt x="2167" y="1501"/>
                  </a:lnTo>
                  <a:cubicBezTo>
                    <a:pt x="2215" y="1382"/>
                    <a:pt x="2239" y="1263"/>
                    <a:pt x="2239" y="1144"/>
                  </a:cubicBezTo>
                  <a:cubicBezTo>
                    <a:pt x="2239" y="1001"/>
                    <a:pt x="2215" y="882"/>
                    <a:pt x="2167" y="763"/>
                  </a:cubicBezTo>
                  <a:close/>
                  <a:moveTo>
                    <a:pt x="6073" y="763"/>
                  </a:moveTo>
                  <a:cubicBezTo>
                    <a:pt x="6025" y="882"/>
                    <a:pt x="6001" y="1001"/>
                    <a:pt x="6001" y="1144"/>
                  </a:cubicBezTo>
                  <a:cubicBezTo>
                    <a:pt x="6001" y="1263"/>
                    <a:pt x="6025" y="1382"/>
                    <a:pt x="6073" y="1501"/>
                  </a:cubicBezTo>
                  <a:lnTo>
                    <a:pt x="5168" y="1501"/>
                  </a:lnTo>
                  <a:cubicBezTo>
                    <a:pt x="5215" y="1382"/>
                    <a:pt x="5239" y="1263"/>
                    <a:pt x="5239" y="1144"/>
                  </a:cubicBezTo>
                  <a:cubicBezTo>
                    <a:pt x="5239" y="1001"/>
                    <a:pt x="5215" y="882"/>
                    <a:pt x="5168" y="763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44"/>
                  </a:cubicBezTo>
                  <a:cubicBezTo>
                    <a:pt x="0" y="1763"/>
                    <a:pt x="500" y="2263"/>
                    <a:pt x="1119" y="2263"/>
                  </a:cubicBezTo>
                  <a:lnTo>
                    <a:pt x="7121" y="2263"/>
                  </a:lnTo>
                  <a:cubicBezTo>
                    <a:pt x="7740" y="2263"/>
                    <a:pt x="8240" y="1763"/>
                    <a:pt x="8240" y="1144"/>
                  </a:cubicBezTo>
                  <a:cubicBezTo>
                    <a:pt x="8240" y="501"/>
                    <a:pt x="7740" y="1"/>
                    <a:pt x="7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" name="Google Shape;1205;p45">
            <a:extLst>
              <a:ext uri="{FF2B5EF4-FFF2-40B4-BE49-F238E27FC236}">
                <a16:creationId xmlns:a16="http://schemas.microsoft.com/office/drawing/2014/main" id="{60BC5439-A9D0-902C-363F-A4AB2EC8D077}"/>
              </a:ext>
            </a:extLst>
          </p:cNvPr>
          <p:cNvGrpSpPr/>
          <p:nvPr/>
        </p:nvGrpSpPr>
        <p:grpSpPr>
          <a:xfrm>
            <a:off x="1466126" y="1198448"/>
            <a:ext cx="320288" cy="320288"/>
            <a:chOff x="2057239" y="2727465"/>
            <a:chExt cx="428307" cy="428308"/>
          </a:xfrm>
        </p:grpSpPr>
        <p:sp>
          <p:nvSpPr>
            <p:cNvPr id="1206" name="Google Shape;1206;p45">
              <a:extLst>
                <a:ext uri="{FF2B5EF4-FFF2-40B4-BE49-F238E27FC236}">
                  <a16:creationId xmlns:a16="http://schemas.microsoft.com/office/drawing/2014/main" id="{82981BBD-77A7-7BE4-D104-8D99A7590F9E}"/>
                </a:ext>
              </a:extLst>
            </p:cNvPr>
            <p:cNvSpPr/>
            <p:nvPr/>
          </p:nvSpPr>
          <p:spPr>
            <a:xfrm>
              <a:off x="2132852" y="2854055"/>
              <a:ext cx="24703" cy="24703"/>
            </a:xfrm>
            <a:custGeom>
              <a:avLst/>
              <a:gdLst/>
              <a:ahLst/>
              <a:cxnLst/>
              <a:rect l="l" t="t" r="r" b="b"/>
              <a:pathLst>
                <a:path w="739" h="739" extrusionOk="0">
                  <a:moveTo>
                    <a:pt x="358" y="0"/>
                  </a:moveTo>
                  <a:cubicBezTo>
                    <a:pt x="167" y="0"/>
                    <a:pt x="1" y="167"/>
                    <a:pt x="1" y="381"/>
                  </a:cubicBezTo>
                  <a:lnTo>
                    <a:pt x="1" y="738"/>
                  </a:lnTo>
                  <a:lnTo>
                    <a:pt x="739" y="738"/>
                  </a:lnTo>
                  <a:lnTo>
                    <a:pt x="739" y="381"/>
                  </a:lnTo>
                  <a:cubicBezTo>
                    <a:pt x="739" y="167"/>
                    <a:pt x="572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5">
              <a:extLst>
                <a:ext uri="{FF2B5EF4-FFF2-40B4-BE49-F238E27FC236}">
                  <a16:creationId xmlns:a16="http://schemas.microsoft.com/office/drawing/2014/main" id="{5B0AA2CD-64DF-545F-6081-7847073BDFA9}"/>
                </a:ext>
              </a:extLst>
            </p:cNvPr>
            <p:cNvSpPr/>
            <p:nvPr/>
          </p:nvSpPr>
          <p:spPr>
            <a:xfrm>
              <a:off x="2132852" y="2979041"/>
              <a:ext cx="74878" cy="50175"/>
            </a:xfrm>
            <a:custGeom>
              <a:avLst/>
              <a:gdLst/>
              <a:ahLst/>
              <a:cxnLst/>
              <a:rect l="l" t="t" r="r" b="b"/>
              <a:pathLst>
                <a:path w="2240" h="1501" extrusionOk="0">
                  <a:moveTo>
                    <a:pt x="739" y="0"/>
                  </a:moveTo>
                  <a:cubicBezTo>
                    <a:pt x="334" y="0"/>
                    <a:pt x="1" y="333"/>
                    <a:pt x="1" y="762"/>
                  </a:cubicBezTo>
                  <a:cubicBezTo>
                    <a:pt x="1" y="1167"/>
                    <a:pt x="334" y="1500"/>
                    <a:pt x="739" y="1500"/>
                  </a:cubicBezTo>
                  <a:lnTo>
                    <a:pt x="1501" y="1500"/>
                  </a:lnTo>
                  <a:cubicBezTo>
                    <a:pt x="1906" y="1500"/>
                    <a:pt x="2239" y="1167"/>
                    <a:pt x="2239" y="762"/>
                  </a:cubicBezTo>
                  <a:cubicBezTo>
                    <a:pt x="2239" y="333"/>
                    <a:pt x="1906" y="0"/>
                    <a:pt x="1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5">
              <a:extLst>
                <a:ext uri="{FF2B5EF4-FFF2-40B4-BE49-F238E27FC236}">
                  <a16:creationId xmlns:a16="http://schemas.microsoft.com/office/drawing/2014/main" id="{E23829CE-A5F1-C7F2-F353-1D0891EAF1E6}"/>
                </a:ext>
              </a:extLst>
            </p:cNvPr>
            <p:cNvSpPr/>
            <p:nvPr/>
          </p:nvSpPr>
          <p:spPr>
            <a:xfrm>
              <a:off x="2057239" y="3105598"/>
              <a:ext cx="226104" cy="50175"/>
            </a:xfrm>
            <a:custGeom>
              <a:avLst/>
              <a:gdLst/>
              <a:ahLst/>
              <a:cxnLst/>
              <a:rect l="l" t="t" r="r" b="b"/>
              <a:pathLst>
                <a:path w="6764" h="1501" extrusionOk="0">
                  <a:moveTo>
                    <a:pt x="0" y="1"/>
                  </a:moveTo>
                  <a:lnTo>
                    <a:pt x="0" y="382"/>
                  </a:lnTo>
                  <a:cubicBezTo>
                    <a:pt x="0" y="1001"/>
                    <a:pt x="500" y="1501"/>
                    <a:pt x="1143" y="1501"/>
                  </a:cubicBezTo>
                  <a:lnTo>
                    <a:pt x="5620" y="1501"/>
                  </a:lnTo>
                  <a:cubicBezTo>
                    <a:pt x="6263" y="1501"/>
                    <a:pt x="6763" y="1001"/>
                    <a:pt x="6763" y="382"/>
                  </a:cubicBezTo>
                  <a:lnTo>
                    <a:pt x="67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5">
              <a:extLst>
                <a:ext uri="{FF2B5EF4-FFF2-40B4-BE49-F238E27FC236}">
                  <a16:creationId xmlns:a16="http://schemas.microsoft.com/office/drawing/2014/main" id="{A3257E3F-9BC6-9490-D690-2865E2CF883D}"/>
                </a:ext>
              </a:extLst>
            </p:cNvPr>
            <p:cNvSpPr/>
            <p:nvPr/>
          </p:nvSpPr>
          <p:spPr>
            <a:xfrm>
              <a:off x="2057239" y="2727465"/>
              <a:ext cx="226104" cy="50977"/>
            </a:xfrm>
            <a:custGeom>
              <a:avLst/>
              <a:gdLst/>
              <a:ahLst/>
              <a:cxnLst/>
              <a:rect l="l" t="t" r="r" b="b"/>
              <a:pathLst>
                <a:path w="6764" h="1525" extrusionOk="0">
                  <a:moveTo>
                    <a:pt x="1143" y="1"/>
                  </a:moveTo>
                  <a:cubicBezTo>
                    <a:pt x="500" y="1"/>
                    <a:pt x="0" y="501"/>
                    <a:pt x="0" y="1120"/>
                  </a:cubicBezTo>
                  <a:lnTo>
                    <a:pt x="0" y="1525"/>
                  </a:lnTo>
                  <a:lnTo>
                    <a:pt x="6763" y="1525"/>
                  </a:lnTo>
                  <a:lnTo>
                    <a:pt x="6763" y="1120"/>
                  </a:lnTo>
                  <a:cubicBezTo>
                    <a:pt x="6763" y="501"/>
                    <a:pt x="6263" y="1"/>
                    <a:pt x="5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5">
              <a:extLst>
                <a:ext uri="{FF2B5EF4-FFF2-40B4-BE49-F238E27FC236}">
                  <a16:creationId xmlns:a16="http://schemas.microsoft.com/office/drawing/2014/main" id="{A7B06800-DB2A-AC4D-8E81-037669570142}"/>
                </a:ext>
              </a:extLst>
            </p:cNvPr>
            <p:cNvSpPr/>
            <p:nvPr/>
          </p:nvSpPr>
          <p:spPr>
            <a:xfrm>
              <a:off x="2057239" y="2803881"/>
              <a:ext cx="428307" cy="276278"/>
            </a:xfrm>
            <a:custGeom>
              <a:avLst/>
              <a:gdLst/>
              <a:ahLst/>
              <a:cxnLst/>
              <a:rect l="l" t="t" r="r" b="b"/>
              <a:pathLst>
                <a:path w="12813" h="8265" extrusionOk="0">
                  <a:moveTo>
                    <a:pt x="2620" y="739"/>
                  </a:moveTo>
                  <a:cubicBezTo>
                    <a:pt x="3263" y="739"/>
                    <a:pt x="3763" y="1239"/>
                    <a:pt x="3763" y="1882"/>
                  </a:cubicBezTo>
                  <a:lnTo>
                    <a:pt x="3763" y="3383"/>
                  </a:lnTo>
                  <a:cubicBezTo>
                    <a:pt x="3763" y="3573"/>
                    <a:pt x="3596" y="3740"/>
                    <a:pt x="3382" y="3740"/>
                  </a:cubicBezTo>
                  <a:cubicBezTo>
                    <a:pt x="3167" y="3740"/>
                    <a:pt x="3001" y="3573"/>
                    <a:pt x="3001" y="3383"/>
                  </a:cubicBezTo>
                  <a:lnTo>
                    <a:pt x="3001" y="3002"/>
                  </a:lnTo>
                  <a:lnTo>
                    <a:pt x="2263" y="3002"/>
                  </a:lnTo>
                  <a:lnTo>
                    <a:pt x="2263" y="3383"/>
                  </a:lnTo>
                  <a:cubicBezTo>
                    <a:pt x="2263" y="3573"/>
                    <a:pt x="2096" y="3740"/>
                    <a:pt x="1881" y="3740"/>
                  </a:cubicBezTo>
                  <a:cubicBezTo>
                    <a:pt x="1667" y="3740"/>
                    <a:pt x="1500" y="3573"/>
                    <a:pt x="1500" y="3383"/>
                  </a:cubicBezTo>
                  <a:lnTo>
                    <a:pt x="1500" y="1882"/>
                  </a:lnTo>
                  <a:cubicBezTo>
                    <a:pt x="1500" y="1239"/>
                    <a:pt x="2001" y="739"/>
                    <a:pt x="2620" y="739"/>
                  </a:cubicBezTo>
                  <a:close/>
                  <a:moveTo>
                    <a:pt x="4882" y="739"/>
                  </a:moveTo>
                  <a:cubicBezTo>
                    <a:pt x="5096" y="739"/>
                    <a:pt x="5263" y="906"/>
                    <a:pt x="5263" y="1120"/>
                  </a:cubicBezTo>
                  <a:lnTo>
                    <a:pt x="5263" y="3383"/>
                  </a:lnTo>
                  <a:cubicBezTo>
                    <a:pt x="5263" y="3573"/>
                    <a:pt x="5096" y="3740"/>
                    <a:pt x="4882" y="3740"/>
                  </a:cubicBezTo>
                  <a:cubicBezTo>
                    <a:pt x="4668" y="3740"/>
                    <a:pt x="4501" y="3573"/>
                    <a:pt x="4501" y="3383"/>
                  </a:cubicBezTo>
                  <a:lnTo>
                    <a:pt x="4501" y="1120"/>
                  </a:lnTo>
                  <a:cubicBezTo>
                    <a:pt x="4501" y="906"/>
                    <a:pt x="4668" y="739"/>
                    <a:pt x="4882" y="739"/>
                  </a:cubicBezTo>
                  <a:close/>
                  <a:moveTo>
                    <a:pt x="3763" y="4502"/>
                  </a:moveTo>
                  <a:cubicBezTo>
                    <a:pt x="4573" y="4502"/>
                    <a:pt x="5263" y="5169"/>
                    <a:pt x="5263" y="6002"/>
                  </a:cubicBezTo>
                  <a:cubicBezTo>
                    <a:pt x="5263" y="6812"/>
                    <a:pt x="4573" y="7502"/>
                    <a:pt x="3763" y="7502"/>
                  </a:cubicBezTo>
                  <a:lnTo>
                    <a:pt x="3001" y="7502"/>
                  </a:lnTo>
                  <a:cubicBezTo>
                    <a:pt x="2191" y="7502"/>
                    <a:pt x="1500" y="6812"/>
                    <a:pt x="1500" y="6002"/>
                  </a:cubicBezTo>
                  <a:cubicBezTo>
                    <a:pt x="1500" y="5169"/>
                    <a:pt x="2191" y="4502"/>
                    <a:pt x="3001" y="4502"/>
                  </a:cubicBezTo>
                  <a:close/>
                  <a:moveTo>
                    <a:pt x="0" y="1"/>
                  </a:moveTo>
                  <a:lnTo>
                    <a:pt x="0" y="8265"/>
                  </a:lnTo>
                  <a:lnTo>
                    <a:pt x="6763" y="8265"/>
                  </a:lnTo>
                  <a:lnTo>
                    <a:pt x="6763" y="6002"/>
                  </a:lnTo>
                  <a:lnTo>
                    <a:pt x="10026" y="6002"/>
                  </a:lnTo>
                  <a:lnTo>
                    <a:pt x="10669" y="6645"/>
                  </a:lnTo>
                  <a:cubicBezTo>
                    <a:pt x="10598" y="6788"/>
                    <a:pt x="10550" y="6955"/>
                    <a:pt x="10550" y="7121"/>
                  </a:cubicBezTo>
                  <a:cubicBezTo>
                    <a:pt x="10550" y="7741"/>
                    <a:pt x="11050" y="8241"/>
                    <a:pt x="11693" y="8241"/>
                  </a:cubicBezTo>
                  <a:cubicBezTo>
                    <a:pt x="12312" y="8241"/>
                    <a:pt x="12812" y="7741"/>
                    <a:pt x="12812" y="7121"/>
                  </a:cubicBezTo>
                  <a:cubicBezTo>
                    <a:pt x="12812" y="6502"/>
                    <a:pt x="12312" y="6002"/>
                    <a:pt x="11693" y="6002"/>
                  </a:cubicBezTo>
                  <a:cubicBezTo>
                    <a:pt x="11503" y="6002"/>
                    <a:pt x="11336" y="6050"/>
                    <a:pt x="11193" y="6097"/>
                  </a:cubicBezTo>
                  <a:lnTo>
                    <a:pt x="10455" y="5359"/>
                  </a:lnTo>
                  <a:cubicBezTo>
                    <a:pt x="10383" y="5288"/>
                    <a:pt x="10288" y="5240"/>
                    <a:pt x="10193" y="5240"/>
                  </a:cubicBezTo>
                  <a:lnTo>
                    <a:pt x="6763" y="5240"/>
                  </a:lnTo>
                  <a:lnTo>
                    <a:pt x="6763" y="4502"/>
                  </a:lnTo>
                  <a:lnTo>
                    <a:pt x="10621" y="4502"/>
                  </a:lnTo>
                  <a:cubicBezTo>
                    <a:pt x="10788" y="4930"/>
                    <a:pt x="11193" y="5240"/>
                    <a:pt x="11693" y="5240"/>
                  </a:cubicBezTo>
                  <a:cubicBezTo>
                    <a:pt x="12312" y="5240"/>
                    <a:pt x="12812" y="4740"/>
                    <a:pt x="12812" y="4121"/>
                  </a:cubicBezTo>
                  <a:cubicBezTo>
                    <a:pt x="12812" y="3502"/>
                    <a:pt x="12312" y="3002"/>
                    <a:pt x="11693" y="3002"/>
                  </a:cubicBezTo>
                  <a:cubicBezTo>
                    <a:pt x="11193" y="3002"/>
                    <a:pt x="10788" y="3311"/>
                    <a:pt x="10621" y="3740"/>
                  </a:cubicBezTo>
                  <a:lnTo>
                    <a:pt x="6763" y="3740"/>
                  </a:lnTo>
                  <a:lnTo>
                    <a:pt x="6763" y="3002"/>
                  </a:lnTo>
                  <a:lnTo>
                    <a:pt x="10193" y="3002"/>
                  </a:lnTo>
                  <a:cubicBezTo>
                    <a:pt x="10288" y="3002"/>
                    <a:pt x="10383" y="2954"/>
                    <a:pt x="10455" y="2882"/>
                  </a:cubicBezTo>
                  <a:lnTo>
                    <a:pt x="11193" y="2144"/>
                  </a:lnTo>
                  <a:cubicBezTo>
                    <a:pt x="11336" y="2192"/>
                    <a:pt x="11503" y="2239"/>
                    <a:pt x="11693" y="2239"/>
                  </a:cubicBezTo>
                  <a:cubicBezTo>
                    <a:pt x="12312" y="2239"/>
                    <a:pt x="12812" y="1739"/>
                    <a:pt x="12812" y="1120"/>
                  </a:cubicBezTo>
                  <a:cubicBezTo>
                    <a:pt x="12812" y="501"/>
                    <a:pt x="12312" y="1"/>
                    <a:pt x="11693" y="1"/>
                  </a:cubicBezTo>
                  <a:cubicBezTo>
                    <a:pt x="11050" y="1"/>
                    <a:pt x="10550" y="501"/>
                    <a:pt x="10550" y="1120"/>
                  </a:cubicBezTo>
                  <a:cubicBezTo>
                    <a:pt x="10550" y="1287"/>
                    <a:pt x="10598" y="1454"/>
                    <a:pt x="10669" y="1596"/>
                  </a:cubicBezTo>
                  <a:lnTo>
                    <a:pt x="10026" y="2239"/>
                  </a:lnTo>
                  <a:lnTo>
                    <a:pt x="6763" y="2239"/>
                  </a:lnTo>
                  <a:lnTo>
                    <a:pt x="67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11" name="Google Shape;1211;p45">
            <a:extLst>
              <a:ext uri="{FF2B5EF4-FFF2-40B4-BE49-F238E27FC236}">
                <a16:creationId xmlns:a16="http://schemas.microsoft.com/office/drawing/2014/main" id="{437AF88D-EE85-F883-7E58-03BF1F4315B0}"/>
              </a:ext>
            </a:extLst>
          </p:cNvPr>
          <p:cNvGrpSpPr/>
          <p:nvPr/>
        </p:nvGrpSpPr>
        <p:grpSpPr>
          <a:xfrm>
            <a:off x="4578408" y="3248759"/>
            <a:ext cx="319713" cy="319688"/>
            <a:chOff x="2719540" y="3354767"/>
            <a:chExt cx="427538" cy="427505"/>
          </a:xfrm>
        </p:grpSpPr>
        <p:sp>
          <p:nvSpPr>
            <p:cNvPr id="1212" name="Google Shape;1212;p45">
              <a:extLst>
                <a:ext uri="{FF2B5EF4-FFF2-40B4-BE49-F238E27FC236}">
                  <a16:creationId xmlns:a16="http://schemas.microsoft.com/office/drawing/2014/main" id="{92B4020D-94A7-9E9A-B139-32C82F3578D1}"/>
                </a:ext>
              </a:extLst>
            </p:cNvPr>
            <p:cNvSpPr/>
            <p:nvPr/>
          </p:nvSpPr>
          <p:spPr>
            <a:xfrm>
              <a:off x="2820659" y="3706626"/>
              <a:ext cx="225301" cy="75646"/>
            </a:xfrm>
            <a:custGeom>
              <a:avLst/>
              <a:gdLst/>
              <a:ahLst/>
              <a:cxnLst/>
              <a:rect l="l" t="t" r="r" b="b"/>
              <a:pathLst>
                <a:path w="6740" h="2263" extrusionOk="0">
                  <a:moveTo>
                    <a:pt x="1501" y="0"/>
                  </a:moveTo>
                  <a:lnTo>
                    <a:pt x="1501" y="1525"/>
                  </a:lnTo>
                  <a:lnTo>
                    <a:pt x="357" y="1525"/>
                  </a:lnTo>
                  <a:cubicBezTo>
                    <a:pt x="167" y="1525"/>
                    <a:pt x="0" y="1691"/>
                    <a:pt x="0" y="1906"/>
                  </a:cubicBezTo>
                  <a:cubicBezTo>
                    <a:pt x="0" y="2096"/>
                    <a:pt x="167" y="2263"/>
                    <a:pt x="357" y="2263"/>
                  </a:cubicBezTo>
                  <a:lnTo>
                    <a:pt x="6359" y="2263"/>
                  </a:lnTo>
                  <a:cubicBezTo>
                    <a:pt x="6573" y="2263"/>
                    <a:pt x="6740" y="2096"/>
                    <a:pt x="6740" y="1906"/>
                  </a:cubicBezTo>
                  <a:cubicBezTo>
                    <a:pt x="6740" y="1691"/>
                    <a:pt x="6573" y="1525"/>
                    <a:pt x="6359" y="1525"/>
                  </a:cubicBezTo>
                  <a:lnTo>
                    <a:pt x="5239" y="1525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5">
              <a:extLst>
                <a:ext uri="{FF2B5EF4-FFF2-40B4-BE49-F238E27FC236}">
                  <a16:creationId xmlns:a16="http://schemas.microsoft.com/office/drawing/2014/main" id="{7D650171-AA8B-C6B7-7C26-910393B3B046}"/>
                </a:ext>
              </a:extLst>
            </p:cNvPr>
            <p:cNvSpPr/>
            <p:nvPr/>
          </p:nvSpPr>
          <p:spPr>
            <a:xfrm>
              <a:off x="2719540" y="3354767"/>
              <a:ext cx="427538" cy="251575"/>
            </a:xfrm>
            <a:custGeom>
              <a:avLst/>
              <a:gdLst/>
              <a:ahLst/>
              <a:cxnLst/>
              <a:rect l="l" t="t" r="r" b="b"/>
              <a:pathLst>
                <a:path w="12790" h="7526" extrusionOk="0">
                  <a:moveTo>
                    <a:pt x="2644" y="1525"/>
                  </a:moveTo>
                  <a:cubicBezTo>
                    <a:pt x="3263" y="1525"/>
                    <a:pt x="3763" y="2025"/>
                    <a:pt x="3763" y="2644"/>
                  </a:cubicBezTo>
                  <a:lnTo>
                    <a:pt x="3763" y="3406"/>
                  </a:lnTo>
                  <a:cubicBezTo>
                    <a:pt x="3763" y="4025"/>
                    <a:pt x="3263" y="4525"/>
                    <a:pt x="2644" y="4525"/>
                  </a:cubicBezTo>
                  <a:cubicBezTo>
                    <a:pt x="2025" y="4525"/>
                    <a:pt x="1525" y="4025"/>
                    <a:pt x="1525" y="3406"/>
                  </a:cubicBezTo>
                  <a:lnTo>
                    <a:pt x="1525" y="2644"/>
                  </a:lnTo>
                  <a:cubicBezTo>
                    <a:pt x="1525" y="2025"/>
                    <a:pt x="2025" y="1525"/>
                    <a:pt x="2644" y="1525"/>
                  </a:cubicBezTo>
                  <a:close/>
                  <a:moveTo>
                    <a:pt x="5645" y="1525"/>
                  </a:moveTo>
                  <a:cubicBezTo>
                    <a:pt x="5835" y="1525"/>
                    <a:pt x="6002" y="1691"/>
                    <a:pt x="6002" y="1906"/>
                  </a:cubicBezTo>
                  <a:lnTo>
                    <a:pt x="6002" y="4144"/>
                  </a:lnTo>
                  <a:lnTo>
                    <a:pt x="6026" y="4144"/>
                  </a:lnTo>
                  <a:cubicBezTo>
                    <a:pt x="6026" y="4358"/>
                    <a:pt x="5835" y="4525"/>
                    <a:pt x="5645" y="4525"/>
                  </a:cubicBezTo>
                  <a:cubicBezTo>
                    <a:pt x="5430" y="4525"/>
                    <a:pt x="5264" y="4358"/>
                    <a:pt x="5264" y="4144"/>
                  </a:cubicBezTo>
                  <a:lnTo>
                    <a:pt x="5264" y="2263"/>
                  </a:lnTo>
                  <a:lnTo>
                    <a:pt x="4883" y="2263"/>
                  </a:lnTo>
                  <a:cubicBezTo>
                    <a:pt x="4692" y="2263"/>
                    <a:pt x="4526" y="2096"/>
                    <a:pt x="4526" y="1906"/>
                  </a:cubicBezTo>
                  <a:cubicBezTo>
                    <a:pt x="4526" y="1691"/>
                    <a:pt x="4692" y="1525"/>
                    <a:pt x="4883" y="1525"/>
                  </a:cubicBezTo>
                  <a:close/>
                  <a:moveTo>
                    <a:pt x="7883" y="1525"/>
                  </a:moveTo>
                  <a:cubicBezTo>
                    <a:pt x="8503" y="1525"/>
                    <a:pt x="9003" y="2025"/>
                    <a:pt x="9003" y="2644"/>
                  </a:cubicBezTo>
                  <a:lnTo>
                    <a:pt x="9003" y="3406"/>
                  </a:lnTo>
                  <a:cubicBezTo>
                    <a:pt x="9003" y="4025"/>
                    <a:pt x="8503" y="4525"/>
                    <a:pt x="7883" y="4525"/>
                  </a:cubicBezTo>
                  <a:cubicBezTo>
                    <a:pt x="7264" y="4525"/>
                    <a:pt x="6764" y="4025"/>
                    <a:pt x="6764" y="3406"/>
                  </a:cubicBezTo>
                  <a:lnTo>
                    <a:pt x="6764" y="2644"/>
                  </a:lnTo>
                  <a:cubicBezTo>
                    <a:pt x="6764" y="2025"/>
                    <a:pt x="7264" y="1525"/>
                    <a:pt x="7883" y="1525"/>
                  </a:cubicBezTo>
                  <a:close/>
                  <a:moveTo>
                    <a:pt x="10884" y="1525"/>
                  </a:moveTo>
                  <a:cubicBezTo>
                    <a:pt x="11098" y="1525"/>
                    <a:pt x="11265" y="1691"/>
                    <a:pt x="11265" y="1906"/>
                  </a:cubicBezTo>
                  <a:lnTo>
                    <a:pt x="11265" y="4144"/>
                  </a:lnTo>
                  <a:cubicBezTo>
                    <a:pt x="11265" y="4358"/>
                    <a:pt x="11098" y="4525"/>
                    <a:pt x="10884" y="4525"/>
                  </a:cubicBezTo>
                  <a:cubicBezTo>
                    <a:pt x="10670" y="4525"/>
                    <a:pt x="10503" y="4358"/>
                    <a:pt x="10503" y="4144"/>
                  </a:cubicBezTo>
                  <a:lnTo>
                    <a:pt x="10503" y="2263"/>
                  </a:lnTo>
                  <a:lnTo>
                    <a:pt x="10146" y="2263"/>
                  </a:lnTo>
                  <a:cubicBezTo>
                    <a:pt x="9931" y="2263"/>
                    <a:pt x="9765" y="2096"/>
                    <a:pt x="9765" y="1906"/>
                  </a:cubicBezTo>
                  <a:cubicBezTo>
                    <a:pt x="9765" y="1691"/>
                    <a:pt x="9931" y="1525"/>
                    <a:pt x="10146" y="1525"/>
                  </a:cubicBez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81"/>
                  </a:cubicBezTo>
                  <a:lnTo>
                    <a:pt x="1" y="7526"/>
                  </a:lnTo>
                  <a:lnTo>
                    <a:pt x="2263" y="7526"/>
                  </a:lnTo>
                  <a:lnTo>
                    <a:pt x="2263" y="6025"/>
                  </a:lnTo>
                  <a:lnTo>
                    <a:pt x="1882" y="6025"/>
                  </a:lnTo>
                  <a:cubicBezTo>
                    <a:pt x="1692" y="6025"/>
                    <a:pt x="1525" y="5859"/>
                    <a:pt x="1525" y="5644"/>
                  </a:cubicBezTo>
                  <a:cubicBezTo>
                    <a:pt x="1525" y="5430"/>
                    <a:pt x="1692" y="5263"/>
                    <a:pt x="1882" y="5263"/>
                  </a:cubicBezTo>
                  <a:lnTo>
                    <a:pt x="2644" y="5263"/>
                  </a:lnTo>
                  <a:cubicBezTo>
                    <a:pt x="2835" y="5263"/>
                    <a:pt x="3025" y="5430"/>
                    <a:pt x="3025" y="5644"/>
                  </a:cubicBezTo>
                  <a:lnTo>
                    <a:pt x="3025" y="7526"/>
                  </a:lnTo>
                  <a:lnTo>
                    <a:pt x="3835" y="7526"/>
                  </a:lnTo>
                  <a:cubicBezTo>
                    <a:pt x="3787" y="7407"/>
                    <a:pt x="3763" y="7288"/>
                    <a:pt x="3763" y="7145"/>
                  </a:cubicBezTo>
                  <a:lnTo>
                    <a:pt x="3763" y="6407"/>
                  </a:lnTo>
                  <a:cubicBezTo>
                    <a:pt x="3763" y="5764"/>
                    <a:pt x="4264" y="5263"/>
                    <a:pt x="4883" y="5263"/>
                  </a:cubicBezTo>
                  <a:cubicBezTo>
                    <a:pt x="5502" y="5263"/>
                    <a:pt x="6002" y="5764"/>
                    <a:pt x="6002" y="6407"/>
                  </a:cubicBezTo>
                  <a:lnTo>
                    <a:pt x="6002" y="7145"/>
                  </a:lnTo>
                  <a:cubicBezTo>
                    <a:pt x="6002" y="7288"/>
                    <a:pt x="5978" y="7407"/>
                    <a:pt x="5954" y="7526"/>
                  </a:cubicBezTo>
                  <a:lnTo>
                    <a:pt x="6836" y="7526"/>
                  </a:lnTo>
                  <a:cubicBezTo>
                    <a:pt x="6788" y="7407"/>
                    <a:pt x="6764" y="7288"/>
                    <a:pt x="6764" y="7145"/>
                  </a:cubicBezTo>
                  <a:lnTo>
                    <a:pt x="6764" y="6407"/>
                  </a:lnTo>
                  <a:cubicBezTo>
                    <a:pt x="6764" y="5764"/>
                    <a:pt x="7264" y="5263"/>
                    <a:pt x="7883" y="5263"/>
                  </a:cubicBezTo>
                  <a:cubicBezTo>
                    <a:pt x="8503" y="5263"/>
                    <a:pt x="9003" y="5764"/>
                    <a:pt x="9003" y="6407"/>
                  </a:cubicBezTo>
                  <a:lnTo>
                    <a:pt x="9003" y="7145"/>
                  </a:lnTo>
                  <a:cubicBezTo>
                    <a:pt x="9003" y="7288"/>
                    <a:pt x="8979" y="7407"/>
                    <a:pt x="8955" y="7526"/>
                  </a:cubicBezTo>
                  <a:lnTo>
                    <a:pt x="10503" y="7526"/>
                  </a:lnTo>
                  <a:lnTo>
                    <a:pt x="10503" y="6025"/>
                  </a:lnTo>
                  <a:lnTo>
                    <a:pt x="10146" y="6025"/>
                  </a:lnTo>
                  <a:cubicBezTo>
                    <a:pt x="9931" y="6025"/>
                    <a:pt x="9765" y="5859"/>
                    <a:pt x="9765" y="5644"/>
                  </a:cubicBezTo>
                  <a:cubicBezTo>
                    <a:pt x="9765" y="5430"/>
                    <a:pt x="9931" y="5263"/>
                    <a:pt x="10146" y="5263"/>
                  </a:cubicBezTo>
                  <a:lnTo>
                    <a:pt x="10884" y="5263"/>
                  </a:lnTo>
                  <a:cubicBezTo>
                    <a:pt x="11098" y="5263"/>
                    <a:pt x="11265" y="5430"/>
                    <a:pt x="11265" y="5644"/>
                  </a:cubicBezTo>
                  <a:lnTo>
                    <a:pt x="11265" y="7526"/>
                  </a:lnTo>
                  <a:lnTo>
                    <a:pt x="12789" y="7526"/>
                  </a:lnTo>
                  <a:lnTo>
                    <a:pt x="12789" y="381"/>
                  </a:lnTo>
                  <a:cubicBezTo>
                    <a:pt x="12789" y="167"/>
                    <a:pt x="12622" y="0"/>
                    <a:pt x="12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" name="Google Shape;1214;p45">
              <a:extLst>
                <a:ext uri="{FF2B5EF4-FFF2-40B4-BE49-F238E27FC236}">
                  <a16:creationId xmlns:a16="http://schemas.microsoft.com/office/drawing/2014/main" id="{9EE53082-0058-C99A-2BC1-FBF78BD403DC}"/>
                </a:ext>
              </a:extLst>
            </p:cNvPr>
            <p:cNvSpPr/>
            <p:nvPr/>
          </p:nvSpPr>
          <p:spPr>
            <a:xfrm>
              <a:off x="2970315" y="3430380"/>
              <a:ext cx="25505" cy="50208"/>
            </a:xfrm>
            <a:custGeom>
              <a:avLst/>
              <a:gdLst/>
              <a:ahLst/>
              <a:cxnLst/>
              <a:rect l="l" t="t" r="r" b="b"/>
              <a:pathLst>
                <a:path w="763" h="1502" extrusionOk="0">
                  <a:moveTo>
                    <a:pt x="381" y="1"/>
                  </a:moveTo>
                  <a:cubicBezTo>
                    <a:pt x="191" y="1"/>
                    <a:pt x="0" y="168"/>
                    <a:pt x="0" y="382"/>
                  </a:cubicBezTo>
                  <a:lnTo>
                    <a:pt x="0" y="1144"/>
                  </a:lnTo>
                  <a:cubicBezTo>
                    <a:pt x="0" y="1334"/>
                    <a:pt x="191" y="1501"/>
                    <a:pt x="381" y="1501"/>
                  </a:cubicBezTo>
                  <a:cubicBezTo>
                    <a:pt x="596" y="1501"/>
                    <a:pt x="762" y="1334"/>
                    <a:pt x="762" y="1144"/>
                  </a:cubicBezTo>
                  <a:lnTo>
                    <a:pt x="762" y="382"/>
                  </a:lnTo>
                  <a:cubicBezTo>
                    <a:pt x="762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5">
              <a:extLst>
                <a:ext uri="{FF2B5EF4-FFF2-40B4-BE49-F238E27FC236}">
                  <a16:creationId xmlns:a16="http://schemas.microsoft.com/office/drawing/2014/main" id="{6ECAE6E3-3F6D-6269-4B0F-2A89DA1BBE70}"/>
                </a:ext>
              </a:extLst>
            </p:cNvPr>
            <p:cNvSpPr/>
            <p:nvPr/>
          </p:nvSpPr>
          <p:spPr>
            <a:xfrm>
              <a:off x="2795187" y="3430380"/>
              <a:ext cx="25505" cy="50208"/>
            </a:xfrm>
            <a:custGeom>
              <a:avLst/>
              <a:gdLst/>
              <a:ahLst/>
              <a:cxnLst/>
              <a:rect l="l" t="t" r="r" b="b"/>
              <a:pathLst>
                <a:path w="763" h="1502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lnTo>
                    <a:pt x="0" y="1144"/>
                  </a:lnTo>
                  <a:cubicBezTo>
                    <a:pt x="0" y="1334"/>
                    <a:pt x="167" y="1501"/>
                    <a:pt x="381" y="1501"/>
                  </a:cubicBezTo>
                  <a:cubicBezTo>
                    <a:pt x="572" y="1501"/>
                    <a:pt x="762" y="1334"/>
                    <a:pt x="762" y="1144"/>
                  </a:cubicBezTo>
                  <a:lnTo>
                    <a:pt x="762" y="382"/>
                  </a:lnTo>
                  <a:cubicBezTo>
                    <a:pt x="762" y="168"/>
                    <a:pt x="572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5">
              <a:extLst>
                <a:ext uri="{FF2B5EF4-FFF2-40B4-BE49-F238E27FC236}">
                  <a16:creationId xmlns:a16="http://schemas.microsoft.com/office/drawing/2014/main" id="{D541A707-8A9D-C713-0876-F6DF80837535}"/>
                </a:ext>
              </a:extLst>
            </p:cNvPr>
            <p:cNvSpPr/>
            <p:nvPr/>
          </p:nvSpPr>
          <p:spPr>
            <a:xfrm>
              <a:off x="2870801" y="3556168"/>
              <a:ext cx="24703" cy="50175"/>
            </a:xfrm>
            <a:custGeom>
              <a:avLst/>
              <a:gdLst/>
              <a:ahLst/>
              <a:cxnLst/>
              <a:rect l="l" t="t" r="r" b="b"/>
              <a:pathLst>
                <a:path w="739" h="1501" extrusionOk="0">
                  <a:moveTo>
                    <a:pt x="358" y="0"/>
                  </a:moveTo>
                  <a:cubicBezTo>
                    <a:pt x="167" y="0"/>
                    <a:pt x="1" y="167"/>
                    <a:pt x="1" y="382"/>
                  </a:cubicBezTo>
                  <a:lnTo>
                    <a:pt x="1" y="1120"/>
                  </a:lnTo>
                  <a:cubicBezTo>
                    <a:pt x="1" y="1334"/>
                    <a:pt x="167" y="1501"/>
                    <a:pt x="358" y="1501"/>
                  </a:cubicBezTo>
                  <a:cubicBezTo>
                    <a:pt x="572" y="1501"/>
                    <a:pt x="739" y="1334"/>
                    <a:pt x="739" y="1120"/>
                  </a:cubicBezTo>
                  <a:lnTo>
                    <a:pt x="739" y="382"/>
                  </a:lnTo>
                  <a:cubicBezTo>
                    <a:pt x="739" y="167"/>
                    <a:pt x="572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5">
              <a:extLst>
                <a:ext uri="{FF2B5EF4-FFF2-40B4-BE49-F238E27FC236}">
                  <a16:creationId xmlns:a16="http://schemas.microsoft.com/office/drawing/2014/main" id="{B63D8577-209C-46C8-C259-2EC17243ADE8}"/>
                </a:ext>
              </a:extLst>
            </p:cNvPr>
            <p:cNvSpPr/>
            <p:nvPr/>
          </p:nvSpPr>
          <p:spPr>
            <a:xfrm>
              <a:off x="2970315" y="3556168"/>
              <a:ext cx="25505" cy="50175"/>
            </a:xfrm>
            <a:custGeom>
              <a:avLst/>
              <a:gdLst/>
              <a:ahLst/>
              <a:cxnLst/>
              <a:rect l="l" t="t" r="r" b="b"/>
              <a:pathLst>
                <a:path w="763" h="1501" extrusionOk="0">
                  <a:moveTo>
                    <a:pt x="381" y="0"/>
                  </a:moveTo>
                  <a:cubicBezTo>
                    <a:pt x="191" y="0"/>
                    <a:pt x="0" y="167"/>
                    <a:pt x="0" y="382"/>
                  </a:cubicBezTo>
                  <a:lnTo>
                    <a:pt x="0" y="1120"/>
                  </a:lnTo>
                  <a:cubicBezTo>
                    <a:pt x="0" y="1334"/>
                    <a:pt x="191" y="1501"/>
                    <a:pt x="381" y="1501"/>
                  </a:cubicBezTo>
                  <a:cubicBezTo>
                    <a:pt x="596" y="1501"/>
                    <a:pt x="762" y="1334"/>
                    <a:pt x="762" y="1120"/>
                  </a:cubicBezTo>
                  <a:lnTo>
                    <a:pt x="762" y="382"/>
                  </a:lnTo>
                  <a:cubicBezTo>
                    <a:pt x="762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5">
              <a:extLst>
                <a:ext uri="{FF2B5EF4-FFF2-40B4-BE49-F238E27FC236}">
                  <a16:creationId xmlns:a16="http://schemas.microsoft.com/office/drawing/2014/main" id="{D4F3881D-2B9C-64CF-FD4E-FFE90C7167A9}"/>
                </a:ext>
              </a:extLst>
            </p:cNvPr>
            <p:cNvSpPr/>
            <p:nvPr/>
          </p:nvSpPr>
          <p:spPr>
            <a:xfrm>
              <a:off x="2719540" y="3631013"/>
              <a:ext cx="427538" cy="50175"/>
            </a:xfrm>
            <a:custGeom>
              <a:avLst/>
              <a:gdLst/>
              <a:ahLst/>
              <a:cxnLst/>
              <a:rect l="l" t="t" r="r" b="b"/>
              <a:pathLst>
                <a:path w="12790" h="1501" extrusionOk="0">
                  <a:moveTo>
                    <a:pt x="1" y="0"/>
                  </a:moveTo>
                  <a:lnTo>
                    <a:pt x="1" y="1119"/>
                  </a:lnTo>
                  <a:cubicBezTo>
                    <a:pt x="1" y="1334"/>
                    <a:pt x="167" y="1500"/>
                    <a:pt x="358" y="1500"/>
                  </a:cubicBezTo>
                  <a:lnTo>
                    <a:pt x="12408" y="1500"/>
                  </a:lnTo>
                  <a:cubicBezTo>
                    <a:pt x="12622" y="1500"/>
                    <a:pt x="12789" y="1334"/>
                    <a:pt x="12789" y="1119"/>
                  </a:cubicBezTo>
                  <a:lnTo>
                    <a:pt x="127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45">
            <a:extLst>
              <a:ext uri="{FF2B5EF4-FFF2-40B4-BE49-F238E27FC236}">
                <a16:creationId xmlns:a16="http://schemas.microsoft.com/office/drawing/2014/main" id="{2748A4C0-4638-1C9F-2B71-3E64EF56ABAC}"/>
              </a:ext>
            </a:extLst>
          </p:cNvPr>
          <p:cNvGrpSpPr/>
          <p:nvPr/>
        </p:nvGrpSpPr>
        <p:grpSpPr>
          <a:xfrm>
            <a:off x="7147234" y="1236569"/>
            <a:ext cx="319713" cy="244097"/>
            <a:chOff x="4689799" y="2161469"/>
            <a:chExt cx="427538" cy="326420"/>
          </a:xfrm>
        </p:grpSpPr>
        <p:sp>
          <p:nvSpPr>
            <p:cNvPr id="1220" name="Google Shape;1220;p45">
              <a:extLst>
                <a:ext uri="{FF2B5EF4-FFF2-40B4-BE49-F238E27FC236}">
                  <a16:creationId xmlns:a16="http://schemas.microsoft.com/office/drawing/2014/main" id="{BB5982CE-4C0D-7A6B-7AB2-431C2BE8C387}"/>
                </a:ext>
              </a:extLst>
            </p:cNvPr>
            <p:cNvSpPr/>
            <p:nvPr/>
          </p:nvSpPr>
          <p:spPr>
            <a:xfrm>
              <a:off x="4689799" y="2437714"/>
              <a:ext cx="427538" cy="50175"/>
            </a:xfrm>
            <a:custGeom>
              <a:avLst/>
              <a:gdLst/>
              <a:ahLst/>
              <a:cxnLst/>
              <a:rect l="l" t="t" r="r" b="b"/>
              <a:pathLst>
                <a:path w="12790" h="1501" extrusionOk="0">
                  <a:moveTo>
                    <a:pt x="358" y="0"/>
                  </a:moveTo>
                  <a:cubicBezTo>
                    <a:pt x="167" y="0"/>
                    <a:pt x="1" y="167"/>
                    <a:pt x="1" y="358"/>
                  </a:cubicBezTo>
                  <a:lnTo>
                    <a:pt x="1" y="739"/>
                  </a:lnTo>
                  <a:cubicBezTo>
                    <a:pt x="1" y="1167"/>
                    <a:pt x="334" y="1501"/>
                    <a:pt x="739" y="1501"/>
                  </a:cubicBezTo>
                  <a:lnTo>
                    <a:pt x="12027" y="1501"/>
                  </a:lnTo>
                  <a:cubicBezTo>
                    <a:pt x="12456" y="1501"/>
                    <a:pt x="12789" y="1167"/>
                    <a:pt x="12789" y="739"/>
                  </a:cubicBezTo>
                  <a:lnTo>
                    <a:pt x="12789" y="358"/>
                  </a:lnTo>
                  <a:cubicBezTo>
                    <a:pt x="12789" y="167"/>
                    <a:pt x="12622" y="0"/>
                    <a:pt x="12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5">
              <a:extLst>
                <a:ext uri="{FF2B5EF4-FFF2-40B4-BE49-F238E27FC236}">
                  <a16:creationId xmlns:a16="http://schemas.microsoft.com/office/drawing/2014/main" id="{650F3FCC-5F47-1D45-2C9D-5B624C1C5FD8}"/>
                </a:ext>
              </a:extLst>
            </p:cNvPr>
            <p:cNvSpPr/>
            <p:nvPr/>
          </p:nvSpPr>
          <p:spPr>
            <a:xfrm>
              <a:off x="4963639" y="2245071"/>
              <a:ext cx="22330" cy="34263"/>
            </a:xfrm>
            <a:custGeom>
              <a:avLst/>
              <a:gdLst/>
              <a:ahLst/>
              <a:cxnLst/>
              <a:rect l="l" t="t" r="r" b="b"/>
              <a:pathLst>
                <a:path w="668" h="1025" extrusionOk="0">
                  <a:moveTo>
                    <a:pt x="1" y="0"/>
                  </a:moveTo>
                  <a:lnTo>
                    <a:pt x="1" y="0"/>
                  </a:lnTo>
                  <a:cubicBezTo>
                    <a:pt x="48" y="167"/>
                    <a:pt x="72" y="334"/>
                    <a:pt x="72" y="500"/>
                  </a:cubicBezTo>
                  <a:cubicBezTo>
                    <a:pt x="72" y="691"/>
                    <a:pt x="48" y="858"/>
                    <a:pt x="1" y="1024"/>
                  </a:cubicBezTo>
                  <a:cubicBezTo>
                    <a:pt x="263" y="834"/>
                    <a:pt x="501" y="643"/>
                    <a:pt x="668" y="500"/>
                  </a:cubicBezTo>
                  <a:cubicBezTo>
                    <a:pt x="501" y="357"/>
                    <a:pt x="263" y="16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5">
              <a:extLst>
                <a:ext uri="{FF2B5EF4-FFF2-40B4-BE49-F238E27FC236}">
                  <a16:creationId xmlns:a16="http://schemas.microsoft.com/office/drawing/2014/main" id="{2C4375A8-CA50-25C0-55BE-8E8CAB813D77}"/>
                </a:ext>
              </a:extLst>
            </p:cNvPr>
            <p:cNvSpPr/>
            <p:nvPr/>
          </p:nvSpPr>
          <p:spPr>
            <a:xfrm>
              <a:off x="4865729" y="2224380"/>
              <a:ext cx="74878" cy="75646"/>
            </a:xfrm>
            <a:custGeom>
              <a:avLst/>
              <a:gdLst/>
              <a:ahLst/>
              <a:cxnLst/>
              <a:rect l="l" t="t" r="r" b="b"/>
              <a:pathLst>
                <a:path w="2240" h="2263" extrusionOk="0">
                  <a:moveTo>
                    <a:pt x="1120" y="762"/>
                  </a:moveTo>
                  <a:cubicBezTo>
                    <a:pt x="1334" y="762"/>
                    <a:pt x="1501" y="929"/>
                    <a:pt x="1501" y="1119"/>
                  </a:cubicBezTo>
                  <a:cubicBezTo>
                    <a:pt x="1501" y="1334"/>
                    <a:pt x="1334" y="1500"/>
                    <a:pt x="1120" y="1500"/>
                  </a:cubicBezTo>
                  <a:cubicBezTo>
                    <a:pt x="929" y="1500"/>
                    <a:pt x="763" y="1334"/>
                    <a:pt x="763" y="1119"/>
                  </a:cubicBezTo>
                  <a:cubicBezTo>
                    <a:pt x="763" y="929"/>
                    <a:pt x="929" y="762"/>
                    <a:pt x="1120" y="762"/>
                  </a:cubicBezTo>
                  <a:close/>
                  <a:moveTo>
                    <a:pt x="1120" y="0"/>
                  </a:moveTo>
                  <a:cubicBezTo>
                    <a:pt x="501" y="0"/>
                    <a:pt x="1" y="500"/>
                    <a:pt x="1" y="1119"/>
                  </a:cubicBezTo>
                  <a:cubicBezTo>
                    <a:pt x="1" y="1739"/>
                    <a:pt x="501" y="2262"/>
                    <a:pt x="1120" y="2262"/>
                  </a:cubicBezTo>
                  <a:cubicBezTo>
                    <a:pt x="1739" y="2262"/>
                    <a:pt x="2239" y="1739"/>
                    <a:pt x="2239" y="1119"/>
                  </a:cubicBezTo>
                  <a:cubicBezTo>
                    <a:pt x="2239" y="500"/>
                    <a:pt x="1739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5">
              <a:extLst>
                <a:ext uri="{FF2B5EF4-FFF2-40B4-BE49-F238E27FC236}">
                  <a16:creationId xmlns:a16="http://schemas.microsoft.com/office/drawing/2014/main" id="{C34633C3-5CCF-DAA9-7F41-0DE79C4A4119}"/>
                </a:ext>
              </a:extLst>
            </p:cNvPr>
            <p:cNvSpPr/>
            <p:nvPr/>
          </p:nvSpPr>
          <p:spPr>
            <a:xfrm>
              <a:off x="4821170" y="2244269"/>
              <a:ext cx="22296" cy="35065"/>
            </a:xfrm>
            <a:custGeom>
              <a:avLst/>
              <a:gdLst/>
              <a:ahLst/>
              <a:cxnLst/>
              <a:rect l="l" t="t" r="r" b="b"/>
              <a:pathLst>
                <a:path w="667" h="1049" extrusionOk="0">
                  <a:moveTo>
                    <a:pt x="667" y="0"/>
                  </a:moveTo>
                  <a:lnTo>
                    <a:pt x="667" y="0"/>
                  </a:lnTo>
                  <a:cubicBezTo>
                    <a:pt x="381" y="191"/>
                    <a:pt x="167" y="381"/>
                    <a:pt x="0" y="524"/>
                  </a:cubicBezTo>
                  <a:cubicBezTo>
                    <a:pt x="167" y="667"/>
                    <a:pt x="381" y="858"/>
                    <a:pt x="667" y="1048"/>
                  </a:cubicBezTo>
                  <a:cubicBezTo>
                    <a:pt x="619" y="882"/>
                    <a:pt x="595" y="715"/>
                    <a:pt x="595" y="524"/>
                  </a:cubicBezTo>
                  <a:cubicBezTo>
                    <a:pt x="595" y="358"/>
                    <a:pt x="619" y="167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5">
              <a:extLst>
                <a:ext uri="{FF2B5EF4-FFF2-40B4-BE49-F238E27FC236}">
                  <a16:creationId xmlns:a16="http://schemas.microsoft.com/office/drawing/2014/main" id="{7B1E2B91-EDF8-E190-BEC4-BC2FD1C48D1D}"/>
                </a:ext>
              </a:extLst>
            </p:cNvPr>
            <p:cNvSpPr/>
            <p:nvPr/>
          </p:nvSpPr>
          <p:spPr>
            <a:xfrm>
              <a:off x="4714469" y="2161469"/>
              <a:ext cx="377363" cy="250807"/>
            </a:xfrm>
            <a:custGeom>
              <a:avLst/>
              <a:gdLst/>
              <a:ahLst/>
              <a:cxnLst/>
              <a:rect l="l" t="t" r="r" b="b"/>
              <a:pathLst>
                <a:path w="11289" h="7503" extrusionOk="0">
                  <a:moveTo>
                    <a:pt x="5645" y="1144"/>
                  </a:moveTo>
                  <a:cubicBezTo>
                    <a:pt x="6788" y="1144"/>
                    <a:pt x="8169" y="1930"/>
                    <a:pt x="8931" y="2763"/>
                  </a:cubicBezTo>
                  <a:cubicBezTo>
                    <a:pt x="9050" y="2906"/>
                    <a:pt x="9050" y="3120"/>
                    <a:pt x="8931" y="3263"/>
                  </a:cubicBezTo>
                  <a:cubicBezTo>
                    <a:pt x="8169" y="4097"/>
                    <a:pt x="6788" y="4883"/>
                    <a:pt x="5645" y="4883"/>
                  </a:cubicBezTo>
                  <a:cubicBezTo>
                    <a:pt x="4502" y="4883"/>
                    <a:pt x="3121" y="4097"/>
                    <a:pt x="2382" y="3263"/>
                  </a:cubicBezTo>
                  <a:cubicBezTo>
                    <a:pt x="2239" y="3120"/>
                    <a:pt x="2239" y="2906"/>
                    <a:pt x="2382" y="2763"/>
                  </a:cubicBezTo>
                  <a:cubicBezTo>
                    <a:pt x="3121" y="1930"/>
                    <a:pt x="4502" y="1144"/>
                    <a:pt x="5645" y="1144"/>
                  </a:cubicBezTo>
                  <a:close/>
                  <a:moveTo>
                    <a:pt x="4145" y="5621"/>
                  </a:moveTo>
                  <a:cubicBezTo>
                    <a:pt x="4359" y="5621"/>
                    <a:pt x="4526" y="5811"/>
                    <a:pt x="4526" y="6002"/>
                  </a:cubicBezTo>
                  <a:cubicBezTo>
                    <a:pt x="4526" y="6216"/>
                    <a:pt x="4359" y="6383"/>
                    <a:pt x="4145" y="6383"/>
                  </a:cubicBezTo>
                  <a:lnTo>
                    <a:pt x="2644" y="6383"/>
                  </a:lnTo>
                  <a:cubicBezTo>
                    <a:pt x="2454" y="6383"/>
                    <a:pt x="2287" y="6216"/>
                    <a:pt x="2287" y="6002"/>
                  </a:cubicBezTo>
                  <a:cubicBezTo>
                    <a:pt x="2287" y="5811"/>
                    <a:pt x="2454" y="5621"/>
                    <a:pt x="2644" y="5621"/>
                  </a:cubicBezTo>
                  <a:close/>
                  <a:moveTo>
                    <a:pt x="6407" y="5621"/>
                  </a:moveTo>
                  <a:cubicBezTo>
                    <a:pt x="6598" y="5621"/>
                    <a:pt x="6764" y="5811"/>
                    <a:pt x="6764" y="6002"/>
                  </a:cubicBezTo>
                  <a:cubicBezTo>
                    <a:pt x="6764" y="6216"/>
                    <a:pt x="6598" y="6383"/>
                    <a:pt x="6407" y="6383"/>
                  </a:cubicBezTo>
                  <a:lnTo>
                    <a:pt x="5645" y="6383"/>
                  </a:lnTo>
                  <a:cubicBezTo>
                    <a:pt x="5454" y="6383"/>
                    <a:pt x="5288" y="6216"/>
                    <a:pt x="5288" y="6002"/>
                  </a:cubicBezTo>
                  <a:cubicBezTo>
                    <a:pt x="5288" y="5811"/>
                    <a:pt x="5454" y="5621"/>
                    <a:pt x="5645" y="5621"/>
                  </a:cubicBezTo>
                  <a:close/>
                  <a:moveTo>
                    <a:pt x="8646" y="5621"/>
                  </a:moveTo>
                  <a:cubicBezTo>
                    <a:pt x="8860" y="5621"/>
                    <a:pt x="9027" y="5811"/>
                    <a:pt x="9027" y="6002"/>
                  </a:cubicBezTo>
                  <a:cubicBezTo>
                    <a:pt x="9027" y="6216"/>
                    <a:pt x="8860" y="6383"/>
                    <a:pt x="8646" y="6383"/>
                  </a:cubicBezTo>
                  <a:lnTo>
                    <a:pt x="7907" y="6383"/>
                  </a:lnTo>
                  <a:cubicBezTo>
                    <a:pt x="7693" y="6383"/>
                    <a:pt x="7526" y="6216"/>
                    <a:pt x="7526" y="6002"/>
                  </a:cubicBezTo>
                  <a:cubicBezTo>
                    <a:pt x="7526" y="5811"/>
                    <a:pt x="7693" y="5621"/>
                    <a:pt x="7907" y="5621"/>
                  </a:cubicBezTo>
                  <a:close/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lnTo>
                    <a:pt x="1" y="7502"/>
                  </a:lnTo>
                  <a:lnTo>
                    <a:pt x="11289" y="7502"/>
                  </a:lnTo>
                  <a:lnTo>
                    <a:pt x="11289" y="382"/>
                  </a:lnTo>
                  <a:cubicBezTo>
                    <a:pt x="11289" y="167"/>
                    <a:pt x="11122" y="1"/>
                    <a:pt x="10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" name="Subtitle 10">
            <a:extLst>
              <a:ext uri="{FF2B5EF4-FFF2-40B4-BE49-F238E27FC236}">
                <a16:creationId xmlns:a16="http://schemas.microsoft.com/office/drawing/2014/main" id="{D30214DD-943D-7B4A-C411-B00CD4875648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018824" y="2298226"/>
            <a:ext cx="2576535" cy="5388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endParaRPr lang="en-IN" dirty="0"/>
          </a:p>
          <a:p>
            <a:pPr algn="l">
              <a:buFont typeface="Arial" panose="020B0604020202020204" pitchFamily="34" charset="0"/>
              <a:buChar char="•"/>
            </a:pPr>
            <a:endParaRPr lang="en-IN" dirty="0"/>
          </a:p>
          <a:p>
            <a:pPr algn="l">
              <a:buFont typeface="Arial" panose="020B0604020202020204" pitchFamily="34" charset="0"/>
              <a:buChar char="•"/>
            </a:pPr>
            <a:endParaRPr lang="en-IN" dirty="0"/>
          </a:p>
          <a:p>
            <a:pPr marL="139700" indent="0"/>
            <a:endParaRPr lang="en-IN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EA30B8BD-351D-6DB5-2E41-38F05F34985E}"/>
              </a:ext>
            </a:extLst>
          </p:cNvPr>
          <p:cNvSpPr>
            <a:spLocks noGrp="1" noChangeArrowheads="1"/>
          </p:cNvSpPr>
          <p:nvPr>
            <p:ph type="subTitle" idx="8"/>
          </p:nvPr>
        </p:nvSpPr>
        <p:spPr bwMode="auto">
          <a:xfrm>
            <a:off x="580091" y="2143399"/>
            <a:ext cx="2772345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l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US" altLang="en-US" dirty="0"/>
              <a:t>Soft robotic grippers for fruit picking</a:t>
            </a:r>
          </a:p>
          <a:p>
            <a:pPr marL="285750" indent="-285750" algn="l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US" altLang="en-US" dirty="0"/>
              <a:t>Gentle handling of fragile crops (tomatoes, strawberries)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78A25-20DB-745B-3699-2B91C56F854E}"/>
              </a:ext>
            </a:extLst>
          </p:cNvPr>
          <p:cNvSpPr>
            <a:spLocks noGrp="1" noChangeArrowheads="1"/>
          </p:cNvSpPr>
          <p:nvPr>
            <p:ph type="subTitle" idx="13"/>
          </p:nvPr>
        </p:nvSpPr>
        <p:spPr bwMode="auto">
          <a:xfrm>
            <a:off x="3624112" y="2147594"/>
            <a:ext cx="2798356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buFont typeface="Arial" panose="020B0604020202020204" pitchFamily="34" charset="0"/>
              <a:buChar char="•"/>
            </a:pPr>
            <a:r>
              <a:rPr lang="en-US" altLang="en-US" dirty="0"/>
              <a:t>Soft robotic fish and tentacles for coral reef studies</a:t>
            </a:r>
          </a:p>
          <a:p>
            <a:pPr marL="285750" lvl="0" indent="-285750" algn="l" eaLnBrk="0" fontAlgn="base" hangingPunct="0">
              <a:buFont typeface="Arial" panose="020B0604020202020204" pitchFamily="34" charset="0"/>
              <a:buChar char="•"/>
            </a:pPr>
            <a:r>
              <a:rPr lang="en-US" altLang="en-US" dirty="0"/>
              <a:t>Safe interaction with marine life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694FF3-339B-9A07-C06E-BF0E25C960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3471" y="2153445"/>
            <a:ext cx="2576534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914400" eaLnBrk="0" fontAlgn="base" latinLnBrk="0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  <a:sym typeface="Assistant"/>
              </a:rPr>
              <a:t>Bio-inspired soft robots for planetary exploration</a:t>
            </a:r>
          </a:p>
          <a:p>
            <a:pPr marL="285750" indent="-285750" defTabSz="914400" eaLnBrk="0" fontAlgn="base" latinLnBrk="0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  <a:sym typeface="Assistant"/>
              </a:rPr>
              <a:t>Safe movement on uneven or unknown terrain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02912F5-3C2B-C090-6F51-4988A9C75402}"/>
              </a:ext>
            </a:extLst>
          </p:cNvPr>
          <p:cNvSpPr>
            <a:spLocks noGrp="1" noChangeArrowheads="1"/>
          </p:cNvSpPr>
          <p:nvPr>
            <p:ph type="subTitle" idx="4"/>
          </p:nvPr>
        </p:nvSpPr>
        <p:spPr bwMode="auto">
          <a:xfrm>
            <a:off x="3211277" y="4030047"/>
            <a:ext cx="3364497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l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US" altLang="en-US" dirty="0"/>
              <a:t>Soft endoscopes for minimally invasive surgery</a:t>
            </a:r>
          </a:p>
          <a:p>
            <a:pPr marL="285750" indent="-285750" algn="l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US" altLang="en-US" dirty="0"/>
              <a:t>Soft robotic tools for delicate tissue manipulation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52AE2E-B319-40A6-C0CE-5918F0139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82851" y="3194521"/>
            <a:ext cx="4442285" cy="2167370"/>
          </a:xfrm>
          <a:prstGeom prst="rect">
            <a:avLst/>
          </a:prstGeom>
        </p:spPr>
      </p:pic>
      <p:pic>
        <p:nvPicPr>
          <p:cNvPr id="7" name="Picture 6" descr="A robot holding a tablet&#10;&#10;AI-generated content may be incorrect.">
            <a:extLst>
              <a:ext uri="{FF2B5EF4-FFF2-40B4-BE49-F238E27FC236}">
                <a16:creationId xmlns:a16="http://schemas.microsoft.com/office/drawing/2014/main" id="{DE769BAD-2C7F-4813-EDA2-C328D9015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5660" y="2951384"/>
            <a:ext cx="3493343" cy="219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627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>
          <a:extLst>
            <a:ext uri="{FF2B5EF4-FFF2-40B4-BE49-F238E27FC236}">
              <a16:creationId xmlns:a16="http://schemas.microsoft.com/office/drawing/2014/main" id="{26B51FC8-1A00-56B0-ECF5-B7B9333A1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52">
            <a:extLst>
              <a:ext uri="{FF2B5EF4-FFF2-40B4-BE49-F238E27FC236}">
                <a16:creationId xmlns:a16="http://schemas.microsoft.com/office/drawing/2014/main" id="{0FE42113-8137-D4BB-78AF-754DED7644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8672" y="3416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800" b="1" dirty="0"/>
              <a:t>RECENT RESEARCH TRENDS (2023–2025)</a:t>
            </a:r>
            <a:endParaRPr lang="en-IN" sz="2800" b="1" dirty="0">
              <a:solidFill>
                <a:schemeClr val="accent6"/>
              </a:solidFill>
            </a:endParaRPr>
          </a:p>
        </p:txBody>
      </p:sp>
      <p:sp>
        <p:nvSpPr>
          <p:cNvPr id="1636" name="Google Shape;1636;p52">
            <a:extLst>
              <a:ext uri="{FF2B5EF4-FFF2-40B4-BE49-F238E27FC236}">
                <a16:creationId xmlns:a16="http://schemas.microsoft.com/office/drawing/2014/main" id="{C4EDCAD6-3330-5BD0-29A8-ACC0FA621601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342789" y="851288"/>
            <a:ext cx="3690601" cy="5221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1800" b="1" dirty="0"/>
              <a:t>Soft Robotic Swarms:</a:t>
            </a:r>
            <a:endParaRPr sz="1800" b="1" dirty="0">
              <a:solidFill>
                <a:schemeClr val="bg1"/>
              </a:solidFill>
            </a:endParaRPr>
          </a:p>
        </p:txBody>
      </p:sp>
      <p:sp>
        <p:nvSpPr>
          <p:cNvPr id="1640" name="Google Shape;1640;p52">
            <a:extLst>
              <a:ext uri="{FF2B5EF4-FFF2-40B4-BE49-F238E27FC236}">
                <a16:creationId xmlns:a16="http://schemas.microsoft.com/office/drawing/2014/main" id="{DC7E9423-EBCB-9BD4-F628-DF2A11637613}"/>
              </a:ext>
            </a:extLst>
          </p:cNvPr>
          <p:cNvSpPr/>
          <p:nvPr/>
        </p:nvSpPr>
        <p:spPr>
          <a:xfrm>
            <a:off x="964898" y="937646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52">
            <a:extLst>
              <a:ext uri="{FF2B5EF4-FFF2-40B4-BE49-F238E27FC236}">
                <a16:creationId xmlns:a16="http://schemas.microsoft.com/office/drawing/2014/main" id="{B84D2EB4-E7B3-D64B-C704-1F631C1211A4}"/>
              </a:ext>
            </a:extLst>
          </p:cNvPr>
          <p:cNvSpPr/>
          <p:nvPr/>
        </p:nvSpPr>
        <p:spPr>
          <a:xfrm>
            <a:off x="4333500" y="-860175"/>
            <a:ext cx="1774500" cy="17745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636;p52">
            <a:extLst>
              <a:ext uri="{FF2B5EF4-FFF2-40B4-BE49-F238E27FC236}">
                <a16:creationId xmlns:a16="http://schemas.microsoft.com/office/drawing/2014/main" id="{36AD5453-1AC7-FD25-EBA8-C54CF5C85D2D}"/>
              </a:ext>
            </a:extLst>
          </p:cNvPr>
          <p:cNvSpPr txBox="1">
            <a:spLocks/>
          </p:cNvSpPr>
          <p:nvPr/>
        </p:nvSpPr>
        <p:spPr>
          <a:xfrm>
            <a:off x="1622064" y="2545250"/>
            <a:ext cx="3690601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endParaRPr lang="en-US" dirty="0"/>
          </a:p>
        </p:txBody>
      </p:sp>
      <p:sp>
        <p:nvSpPr>
          <p:cNvPr id="12" name="Google Shape;1640;p52">
            <a:extLst>
              <a:ext uri="{FF2B5EF4-FFF2-40B4-BE49-F238E27FC236}">
                <a16:creationId xmlns:a16="http://schemas.microsoft.com/office/drawing/2014/main" id="{A0E1A4E2-F1CE-BFC1-93BE-3FEC0FCB2EB6}"/>
              </a:ext>
            </a:extLst>
          </p:cNvPr>
          <p:cNvSpPr/>
          <p:nvPr/>
        </p:nvSpPr>
        <p:spPr>
          <a:xfrm>
            <a:off x="964898" y="1921513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1640;p52">
            <a:extLst>
              <a:ext uri="{FF2B5EF4-FFF2-40B4-BE49-F238E27FC236}">
                <a16:creationId xmlns:a16="http://schemas.microsoft.com/office/drawing/2014/main" id="{34FDBFF1-42DE-CED5-7BC8-7DCAE248ED5E}"/>
              </a:ext>
            </a:extLst>
          </p:cNvPr>
          <p:cNvSpPr/>
          <p:nvPr/>
        </p:nvSpPr>
        <p:spPr>
          <a:xfrm>
            <a:off x="964898" y="2878457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636;p52">
            <a:extLst>
              <a:ext uri="{FF2B5EF4-FFF2-40B4-BE49-F238E27FC236}">
                <a16:creationId xmlns:a16="http://schemas.microsoft.com/office/drawing/2014/main" id="{964E9CAC-38BC-495B-DBDF-9BB2B75576AD}"/>
              </a:ext>
            </a:extLst>
          </p:cNvPr>
          <p:cNvSpPr txBox="1">
            <a:spLocks/>
          </p:cNvSpPr>
          <p:nvPr/>
        </p:nvSpPr>
        <p:spPr>
          <a:xfrm>
            <a:off x="1385312" y="2751192"/>
            <a:ext cx="4031314" cy="71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IN" sz="1800" b="1" dirty="0"/>
              <a:t>Multi-Material 3D Printing:</a:t>
            </a:r>
          </a:p>
          <a:p>
            <a:pPr marL="0" indent="0"/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691ADE3E-9BE5-F2AC-57E7-8DA9FF827A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025" y="1244767"/>
            <a:ext cx="604375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  <a:sym typeface="Assistant"/>
              </a:rPr>
              <a:t>Multiple small soft robots working together</a:t>
            </a:r>
          </a:p>
          <a:p>
            <a:pPr marL="285750" lvl="0" indent="-285750" eaLnBrk="0" fontAlgn="base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  <a:sym typeface="Assistant"/>
              </a:rPr>
              <a:t>Inspired by biological systems (ants, fish, jellyfish)</a:t>
            </a:r>
          </a:p>
          <a:p>
            <a:pPr marL="285750" lvl="0" indent="-285750" eaLnBrk="0" fontAlgn="base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  <a:sym typeface="Assistant"/>
              </a:rPr>
              <a:t>Useful in search-and-rescue, environmental monitoring, and exploration</a:t>
            </a:r>
          </a:p>
        </p:txBody>
      </p:sp>
      <p:sp>
        <p:nvSpPr>
          <p:cNvPr id="11" name="Google Shape;1636;p52">
            <a:extLst>
              <a:ext uri="{FF2B5EF4-FFF2-40B4-BE49-F238E27FC236}">
                <a16:creationId xmlns:a16="http://schemas.microsoft.com/office/drawing/2014/main" id="{FEC1820B-035B-76A5-DAD3-447F42BD34DA}"/>
              </a:ext>
            </a:extLst>
          </p:cNvPr>
          <p:cNvSpPr txBox="1">
            <a:spLocks/>
          </p:cNvSpPr>
          <p:nvPr/>
        </p:nvSpPr>
        <p:spPr>
          <a:xfrm>
            <a:off x="1622063" y="2284165"/>
            <a:ext cx="3690601" cy="522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15" name="Google Shape;1636;p52">
            <a:extLst>
              <a:ext uri="{FF2B5EF4-FFF2-40B4-BE49-F238E27FC236}">
                <a16:creationId xmlns:a16="http://schemas.microsoft.com/office/drawing/2014/main" id="{0D4EC972-5783-4A94-25D4-49073D689744}"/>
              </a:ext>
            </a:extLst>
          </p:cNvPr>
          <p:cNvSpPr txBox="1">
            <a:spLocks/>
          </p:cNvSpPr>
          <p:nvPr/>
        </p:nvSpPr>
        <p:spPr>
          <a:xfrm>
            <a:off x="1393260" y="1825032"/>
            <a:ext cx="3690601" cy="522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IN" sz="1800" b="1" dirty="0"/>
              <a:t>AI-Driven Soft Robot Control:</a:t>
            </a: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875200EA-8981-E446-BA93-F542D331E1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025" y="2185426"/>
            <a:ext cx="6410729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</a:rPr>
              <a:t>Machine learning models used to predict &amp; control nonlinear soft movements</a:t>
            </a:r>
          </a:p>
          <a:p>
            <a:pPr marL="285750" lvl="0" indent="-285750" eaLnBrk="0" fontAlgn="base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</a:rPr>
              <a:t>Enables real-time sensing, adaptive grasping, and autonomous decision-making</a:t>
            </a:r>
          </a:p>
          <a:p>
            <a:pPr marL="285750" lvl="0" indent="-285750" eaLnBrk="0" fontAlgn="base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</a:rPr>
              <a:t>Helps overcome the complexity of soft robot modeling</a:t>
            </a: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78DC55BE-49CF-2E1E-CB6E-CAF0630312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0376" y="3092884"/>
            <a:ext cx="552747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914400" eaLnBrk="0" fontAlgn="base" latinLnBrk="0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</a:rPr>
              <a:t>Advanced printers combine flexible + rigid materials in one structure</a:t>
            </a:r>
          </a:p>
          <a:p>
            <a:pPr marL="285750" indent="-285750" defTabSz="914400" eaLnBrk="0" fontAlgn="base" latinLnBrk="0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</a:rPr>
              <a:t>Enables soft actuators with embedded sensors</a:t>
            </a:r>
          </a:p>
          <a:p>
            <a:pPr marL="285750" indent="-285750" defTabSz="914400" eaLnBrk="0" fontAlgn="base" latinLnBrk="0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</a:rPr>
              <a:t>Supports rapid prototyping of custom soft robots</a:t>
            </a:r>
          </a:p>
        </p:txBody>
      </p:sp>
      <p:sp>
        <p:nvSpPr>
          <p:cNvPr id="19" name="Google Shape;1640;p52">
            <a:extLst>
              <a:ext uri="{FF2B5EF4-FFF2-40B4-BE49-F238E27FC236}">
                <a16:creationId xmlns:a16="http://schemas.microsoft.com/office/drawing/2014/main" id="{71972FBC-F97B-128A-77F0-C0F335947C64}"/>
              </a:ext>
            </a:extLst>
          </p:cNvPr>
          <p:cNvSpPr/>
          <p:nvPr/>
        </p:nvSpPr>
        <p:spPr>
          <a:xfrm>
            <a:off x="974558" y="3813360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636;p52">
            <a:extLst>
              <a:ext uri="{FF2B5EF4-FFF2-40B4-BE49-F238E27FC236}">
                <a16:creationId xmlns:a16="http://schemas.microsoft.com/office/drawing/2014/main" id="{DCCF2834-1DFC-7310-77F1-6D81CEB9734D}"/>
              </a:ext>
            </a:extLst>
          </p:cNvPr>
          <p:cNvSpPr txBox="1">
            <a:spLocks/>
          </p:cNvSpPr>
          <p:nvPr/>
        </p:nvSpPr>
        <p:spPr>
          <a:xfrm>
            <a:off x="1375652" y="3722249"/>
            <a:ext cx="4031314" cy="71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IN" sz="1800" b="1" dirty="0"/>
              <a:t>Untethered Soft Robots:</a:t>
            </a:r>
          </a:p>
          <a:p>
            <a:pPr marL="0" indent="0"/>
            <a:endParaRPr lang="en-US" dirty="0"/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0B63A69A-3378-2260-8C29-56870FDCC4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0376" y="4124090"/>
            <a:ext cx="5769528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914400" eaLnBrk="0" fontAlgn="base" latinLnBrk="0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</a:rPr>
              <a:t>Powered by onboard micro-batteries, chemical fuels, or wireless energy</a:t>
            </a:r>
          </a:p>
          <a:p>
            <a:pPr marL="285750" indent="-285750" defTabSz="914400" eaLnBrk="0" fontAlgn="base" latinLnBrk="0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</a:rPr>
              <a:t>No tubes or wires required for movement</a:t>
            </a:r>
          </a:p>
          <a:p>
            <a:pPr marL="285750" indent="-285750" defTabSz="914400" eaLnBrk="0" fontAlgn="base" latinLnBrk="0" hangingPunct="0">
              <a:buClr>
                <a:schemeClr val="lt1"/>
              </a:buClr>
              <a:buSzPts val="1400"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lt1"/>
                </a:solidFill>
                <a:latin typeface="Assistant"/>
                <a:cs typeface="Assistant"/>
              </a:rPr>
              <a:t>Paves the way for fully autonomous soft robots for field operations</a:t>
            </a:r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BFF0FA71-8731-D070-6260-5E9DCE128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8878" y="87802"/>
            <a:ext cx="1486208" cy="1558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889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>
          <a:extLst>
            <a:ext uri="{FF2B5EF4-FFF2-40B4-BE49-F238E27FC236}">
              <a16:creationId xmlns:a16="http://schemas.microsoft.com/office/drawing/2014/main" id="{A9B7F594-FFBD-0E88-5EC3-220196081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52">
            <a:extLst>
              <a:ext uri="{FF2B5EF4-FFF2-40B4-BE49-F238E27FC236}">
                <a16:creationId xmlns:a16="http://schemas.microsoft.com/office/drawing/2014/main" id="{00BAFD4B-020F-2DC3-0454-DA2077ECFC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408673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FUTURE CHALLENGES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636" name="Google Shape;1636;p52">
            <a:extLst>
              <a:ext uri="{FF2B5EF4-FFF2-40B4-BE49-F238E27FC236}">
                <a16:creationId xmlns:a16="http://schemas.microsoft.com/office/drawing/2014/main" id="{9E52462E-B2EE-DDBF-8D04-FA5AB2BE4156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22062" y="1168632"/>
            <a:ext cx="4428877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Need fully soft </a:t>
            </a:r>
            <a:r>
              <a:rPr lang="en-US" b="1" dirty="0"/>
              <a:t>electronics, batteries, processors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640" name="Google Shape;1640;p52">
            <a:extLst>
              <a:ext uri="{FF2B5EF4-FFF2-40B4-BE49-F238E27FC236}">
                <a16:creationId xmlns:a16="http://schemas.microsoft.com/office/drawing/2014/main" id="{D9CC2155-7934-AFB5-6F07-C0CF610145D8}"/>
              </a:ext>
            </a:extLst>
          </p:cNvPr>
          <p:cNvSpPr/>
          <p:nvPr/>
        </p:nvSpPr>
        <p:spPr>
          <a:xfrm>
            <a:off x="983438" y="1540920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52">
            <a:extLst>
              <a:ext uri="{FF2B5EF4-FFF2-40B4-BE49-F238E27FC236}">
                <a16:creationId xmlns:a16="http://schemas.microsoft.com/office/drawing/2014/main" id="{E77D6A94-BF52-DD9B-43FB-46B8CCEAB32E}"/>
              </a:ext>
            </a:extLst>
          </p:cNvPr>
          <p:cNvSpPr/>
          <p:nvPr/>
        </p:nvSpPr>
        <p:spPr>
          <a:xfrm>
            <a:off x="4333500" y="-860175"/>
            <a:ext cx="1774500" cy="17745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640;p52">
            <a:extLst>
              <a:ext uri="{FF2B5EF4-FFF2-40B4-BE49-F238E27FC236}">
                <a16:creationId xmlns:a16="http://schemas.microsoft.com/office/drawing/2014/main" id="{6B1296B1-66D4-07A5-D730-66A8EFC79560}"/>
              </a:ext>
            </a:extLst>
          </p:cNvPr>
          <p:cNvSpPr/>
          <p:nvPr/>
        </p:nvSpPr>
        <p:spPr>
          <a:xfrm>
            <a:off x="983438" y="2142896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636;p52">
            <a:extLst>
              <a:ext uri="{FF2B5EF4-FFF2-40B4-BE49-F238E27FC236}">
                <a16:creationId xmlns:a16="http://schemas.microsoft.com/office/drawing/2014/main" id="{AF5D3053-58D2-56FF-E499-18F46E6AA830}"/>
              </a:ext>
            </a:extLst>
          </p:cNvPr>
          <p:cNvSpPr txBox="1">
            <a:spLocks/>
          </p:cNvSpPr>
          <p:nvPr/>
        </p:nvSpPr>
        <p:spPr>
          <a:xfrm>
            <a:off x="1622062" y="1822336"/>
            <a:ext cx="4230097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dirty="0"/>
              <a:t>Complex modeling due to nonlinear deformations..</a:t>
            </a:r>
          </a:p>
        </p:txBody>
      </p:sp>
      <p:sp>
        <p:nvSpPr>
          <p:cNvPr id="10" name="Google Shape;1636;p52">
            <a:extLst>
              <a:ext uri="{FF2B5EF4-FFF2-40B4-BE49-F238E27FC236}">
                <a16:creationId xmlns:a16="http://schemas.microsoft.com/office/drawing/2014/main" id="{866F0E94-B930-CCE5-9A2C-EDB0E076350C}"/>
              </a:ext>
            </a:extLst>
          </p:cNvPr>
          <p:cNvSpPr txBox="1">
            <a:spLocks/>
          </p:cNvSpPr>
          <p:nvPr/>
        </p:nvSpPr>
        <p:spPr>
          <a:xfrm>
            <a:off x="1622064" y="2545250"/>
            <a:ext cx="3690601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endParaRPr lang="en-US" dirty="0"/>
          </a:p>
        </p:txBody>
      </p:sp>
      <p:sp>
        <p:nvSpPr>
          <p:cNvPr id="12" name="Google Shape;1640;p52">
            <a:extLst>
              <a:ext uri="{FF2B5EF4-FFF2-40B4-BE49-F238E27FC236}">
                <a16:creationId xmlns:a16="http://schemas.microsoft.com/office/drawing/2014/main" id="{AFBF9561-B78E-4BD2-9867-A05B2D5874F1}"/>
              </a:ext>
            </a:extLst>
          </p:cNvPr>
          <p:cNvSpPr/>
          <p:nvPr/>
        </p:nvSpPr>
        <p:spPr>
          <a:xfrm>
            <a:off x="983438" y="2744872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640;p52">
            <a:extLst>
              <a:ext uri="{FF2B5EF4-FFF2-40B4-BE49-F238E27FC236}">
                <a16:creationId xmlns:a16="http://schemas.microsoft.com/office/drawing/2014/main" id="{ED651ECE-126B-E9BC-DB21-90FA96399841}"/>
              </a:ext>
            </a:extLst>
          </p:cNvPr>
          <p:cNvSpPr/>
          <p:nvPr/>
        </p:nvSpPr>
        <p:spPr>
          <a:xfrm>
            <a:off x="983438" y="3346848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636;p52">
            <a:extLst>
              <a:ext uri="{FF2B5EF4-FFF2-40B4-BE49-F238E27FC236}">
                <a16:creationId xmlns:a16="http://schemas.microsoft.com/office/drawing/2014/main" id="{39803532-CCEC-8E4D-671E-77AA807251AF}"/>
              </a:ext>
            </a:extLst>
          </p:cNvPr>
          <p:cNvSpPr txBox="1">
            <a:spLocks/>
          </p:cNvSpPr>
          <p:nvPr/>
        </p:nvSpPr>
        <p:spPr>
          <a:xfrm>
            <a:off x="1622063" y="2375963"/>
            <a:ext cx="3690601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IN" b="1" dirty="0"/>
              <a:t>Stronger and faster soft actuators</a:t>
            </a:r>
            <a:endParaRPr lang="en-US" dirty="0"/>
          </a:p>
        </p:txBody>
      </p:sp>
      <p:sp>
        <p:nvSpPr>
          <p:cNvPr id="3" name="Google Shape;1636;p52">
            <a:extLst>
              <a:ext uri="{FF2B5EF4-FFF2-40B4-BE49-F238E27FC236}">
                <a16:creationId xmlns:a16="http://schemas.microsoft.com/office/drawing/2014/main" id="{1FB21796-7BDF-8835-EF69-FA5388633AFA}"/>
              </a:ext>
            </a:extLst>
          </p:cNvPr>
          <p:cNvSpPr txBox="1">
            <a:spLocks/>
          </p:cNvSpPr>
          <p:nvPr/>
        </p:nvSpPr>
        <p:spPr>
          <a:xfrm>
            <a:off x="1622062" y="2988502"/>
            <a:ext cx="4031314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dirty="0"/>
              <a:t>Better manufacturing for integrated soft systems.</a:t>
            </a:r>
          </a:p>
        </p:txBody>
      </p:sp>
      <p:sp>
        <p:nvSpPr>
          <p:cNvPr id="5" name="Google Shape;1640;p52">
            <a:extLst>
              <a:ext uri="{FF2B5EF4-FFF2-40B4-BE49-F238E27FC236}">
                <a16:creationId xmlns:a16="http://schemas.microsoft.com/office/drawing/2014/main" id="{E2B0DDD2-24BB-7847-D1FB-531EE9FEA72A}"/>
              </a:ext>
            </a:extLst>
          </p:cNvPr>
          <p:cNvSpPr/>
          <p:nvPr/>
        </p:nvSpPr>
        <p:spPr>
          <a:xfrm>
            <a:off x="978200" y="3931754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636;p52">
            <a:extLst>
              <a:ext uri="{FF2B5EF4-FFF2-40B4-BE49-F238E27FC236}">
                <a16:creationId xmlns:a16="http://schemas.microsoft.com/office/drawing/2014/main" id="{462444B3-C824-6B76-89CB-AABD7165C932}"/>
              </a:ext>
            </a:extLst>
          </p:cNvPr>
          <p:cNvSpPr txBox="1">
            <a:spLocks/>
          </p:cNvSpPr>
          <p:nvPr/>
        </p:nvSpPr>
        <p:spPr>
          <a:xfrm>
            <a:off x="1622063" y="3595549"/>
            <a:ext cx="4428876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dirty="0"/>
              <a:t>Development of </a:t>
            </a:r>
            <a:r>
              <a:rPr lang="en-US" b="1" dirty="0"/>
              <a:t>untethered autonomous</a:t>
            </a:r>
            <a:r>
              <a:rPr lang="en-US" dirty="0"/>
              <a:t> soft robots.</a:t>
            </a:r>
          </a:p>
        </p:txBody>
      </p:sp>
      <p:pic>
        <p:nvPicPr>
          <p:cNvPr id="8" name="Picture 7" descr="A robot holding a tablet&#10;&#10;AI-generated content may be incorrect.">
            <a:extLst>
              <a:ext uri="{FF2B5EF4-FFF2-40B4-BE49-F238E27FC236}">
                <a16:creationId xmlns:a16="http://schemas.microsoft.com/office/drawing/2014/main" id="{A88348A5-C2A6-F347-BC06-F932A19F7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535" y="1137424"/>
            <a:ext cx="4031314" cy="400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370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>
          <a:extLst>
            <a:ext uri="{FF2B5EF4-FFF2-40B4-BE49-F238E27FC236}">
              <a16:creationId xmlns:a16="http://schemas.microsoft.com/office/drawing/2014/main" id="{ED2AF2A4-B3C4-1F1A-D6CA-56045F63C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52">
            <a:extLst>
              <a:ext uri="{FF2B5EF4-FFF2-40B4-BE49-F238E27FC236}">
                <a16:creationId xmlns:a16="http://schemas.microsoft.com/office/drawing/2014/main" id="{F93D46C7-A6C2-5445-6E7C-A22569AF5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210413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800" b="1" dirty="0"/>
              <a:t>FUTURE SCOPE &amp; OPPORTUNITIES IN SOFT ROBOTICS</a:t>
            </a:r>
            <a:endParaRPr lang="en-US" sz="2800" b="1" dirty="0">
              <a:solidFill>
                <a:schemeClr val="accent6"/>
              </a:solidFill>
            </a:endParaRPr>
          </a:p>
        </p:txBody>
      </p:sp>
      <p:sp>
        <p:nvSpPr>
          <p:cNvPr id="1636" name="Google Shape;1636;p52">
            <a:extLst>
              <a:ext uri="{FF2B5EF4-FFF2-40B4-BE49-F238E27FC236}">
                <a16:creationId xmlns:a16="http://schemas.microsoft.com/office/drawing/2014/main" id="{093E9DD6-AB33-478D-EB0A-9526F3D5897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22066" y="1313400"/>
            <a:ext cx="3690601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b="1" dirty="0"/>
              <a:t>Soft Robots in Medical Diagnostics</a:t>
            </a:r>
            <a:endParaRPr lang="en-US" dirty="0"/>
          </a:p>
          <a:p>
            <a:pPr marL="0" lvl="0" indent="0"/>
            <a:endParaRPr dirty="0"/>
          </a:p>
        </p:txBody>
      </p:sp>
      <p:sp>
        <p:nvSpPr>
          <p:cNvPr id="1640" name="Google Shape;1640;p52">
            <a:extLst>
              <a:ext uri="{FF2B5EF4-FFF2-40B4-BE49-F238E27FC236}">
                <a16:creationId xmlns:a16="http://schemas.microsoft.com/office/drawing/2014/main" id="{4CBC6EB1-C6E6-82F9-1295-3D9A5129D92C}"/>
              </a:ext>
            </a:extLst>
          </p:cNvPr>
          <p:cNvSpPr/>
          <p:nvPr/>
        </p:nvSpPr>
        <p:spPr>
          <a:xfrm>
            <a:off x="983438" y="1540920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2" name="Google Shape;1642;p52">
            <a:extLst>
              <a:ext uri="{FF2B5EF4-FFF2-40B4-BE49-F238E27FC236}">
                <a16:creationId xmlns:a16="http://schemas.microsoft.com/office/drawing/2014/main" id="{B55EF284-411B-5FBB-F74F-0522376DD821}"/>
              </a:ext>
            </a:extLst>
          </p:cNvPr>
          <p:cNvGrpSpPr/>
          <p:nvPr/>
        </p:nvGrpSpPr>
        <p:grpSpPr>
          <a:xfrm>
            <a:off x="6240740" y="781041"/>
            <a:ext cx="1509068" cy="3595857"/>
            <a:chOff x="6222000" y="769300"/>
            <a:chExt cx="1578028" cy="3760177"/>
          </a:xfrm>
        </p:grpSpPr>
        <p:sp>
          <p:nvSpPr>
            <p:cNvPr id="1643" name="Google Shape;1643;p52">
              <a:extLst>
                <a:ext uri="{FF2B5EF4-FFF2-40B4-BE49-F238E27FC236}">
                  <a16:creationId xmlns:a16="http://schemas.microsoft.com/office/drawing/2014/main" id="{490DE91D-8F5F-74FE-6C3E-F513A3DDEFBE}"/>
                </a:ext>
              </a:extLst>
            </p:cNvPr>
            <p:cNvSpPr/>
            <p:nvPr/>
          </p:nvSpPr>
          <p:spPr>
            <a:xfrm flipH="1">
              <a:off x="6232195" y="1902979"/>
              <a:ext cx="342847" cy="798126"/>
            </a:xfrm>
            <a:custGeom>
              <a:avLst/>
              <a:gdLst/>
              <a:ahLst/>
              <a:cxnLst/>
              <a:rect l="l" t="t" r="r" b="b"/>
              <a:pathLst>
                <a:path w="3766" h="8767" extrusionOk="0">
                  <a:moveTo>
                    <a:pt x="335" y="580"/>
                  </a:moveTo>
                  <a:cubicBezTo>
                    <a:pt x="469" y="123"/>
                    <a:pt x="1393" y="0"/>
                    <a:pt x="1571" y="457"/>
                  </a:cubicBezTo>
                  <a:cubicBezTo>
                    <a:pt x="1872" y="1237"/>
                    <a:pt x="2206" y="2574"/>
                    <a:pt x="2563" y="4233"/>
                  </a:cubicBezTo>
                  <a:cubicBezTo>
                    <a:pt x="2719" y="4957"/>
                    <a:pt x="2953" y="6584"/>
                    <a:pt x="3643" y="7542"/>
                  </a:cubicBezTo>
                  <a:cubicBezTo>
                    <a:pt x="3766" y="7709"/>
                    <a:pt x="3654" y="7753"/>
                    <a:pt x="3554" y="7920"/>
                  </a:cubicBezTo>
                  <a:lnTo>
                    <a:pt x="3287" y="8388"/>
                  </a:lnTo>
                  <a:cubicBezTo>
                    <a:pt x="3075" y="8767"/>
                    <a:pt x="2507" y="8711"/>
                    <a:pt x="2373" y="8299"/>
                  </a:cubicBezTo>
                  <a:lnTo>
                    <a:pt x="1995" y="7174"/>
                  </a:lnTo>
                  <a:cubicBezTo>
                    <a:pt x="1972" y="7118"/>
                    <a:pt x="1961" y="7051"/>
                    <a:pt x="1961" y="6996"/>
                  </a:cubicBezTo>
                  <a:lnTo>
                    <a:pt x="1995" y="5704"/>
                  </a:lnTo>
                  <a:cubicBezTo>
                    <a:pt x="1995" y="5615"/>
                    <a:pt x="1972" y="5525"/>
                    <a:pt x="1928" y="5436"/>
                  </a:cubicBezTo>
                  <a:cubicBezTo>
                    <a:pt x="1683" y="5035"/>
                    <a:pt x="914" y="3721"/>
                    <a:pt x="513" y="3409"/>
                  </a:cubicBezTo>
                  <a:cubicBezTo>
                    <a:pt x="168" y="3131"/>
                    <a:pt x="1" y="1727"/>
                    <a:pt x="335" y="58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>
              <a:extLst>
                <a:ext uri="{FF2B5EF4-FFF2-40B4-BE49-F238E27FC236}">
                  <a16:creationId xmlns:a16="http://schemas.microsoft.com/office/drawing/2014/main" id="{EC147FEF-1100-D4A6-760F-C77D62259896}"/>
                </a:ext>
              </a:extLst>
            </p:cNvPr>
            <p:cNvSpPr/>
            <p:nvPr/>
          </p:nvSpPr>
          <p:spPr>
            <a:xfrm flipH="1">
              <a:off x="6232195" y="1922278"/>
              <a:ext cx="342847" cy="767537"/>
            </a:xfrm>
            <a:custGeom>
              <a:avLst/>
              <a:gdLst/>
              <a:ahLst/>
              <a:cxnLst/>
              <a:rect l="l" t="t" r="r" b="b"/>
              <a:pathLst>
                <a:path w="3766" h="8431" extrusionOk="0">
                  <a:moveTo>
                    <a:pt x="769" y="0"/>
                  </a:moveTo>
                  <a:cubicBezTo>
                    <a:pt x="569" y="56"/>
                    <a:pt x="391" y="189"/>
                    <a:pt x="335" y="368"/>
                  </a:cubicBezTo>
                  <a:cubicBezTo>
                    <a:pt x="1" y="1515"/>
                    <a:pt x="168" y="2919"/>
                    <a:pt x="513" y="3197"/>
                  </a:cubicBezTo>
                  <a:cubicBezTo>
                    <a:pt x="914" y="3509"/>
                    <a:pt x="1683" y="4823"/>
                    <a:pt x="1928" y="5224"/>
                  </a:cubicBezTo>
                  <a:cubicBezTo>
                    <a:pt x="1972" y="5313"/>
                    <a:pt x="1995" y="5403"/>
                    <a:pt x="1995" y="5492"/>
                  </a:cubicBezTo>
                  <a:lnTo>
                    <a:pt x="1961" y="6784"/>
                  </a:lnTo>
                  <a:cubicBezTo>
                    <a:pt x="1961" y="6839"/>
                    <a:pt x="1972" y="6906"/>
                    <a:pt x="1995" y="6962"/>
                  </a:cubicBezTo>
                  <a:lnTo>
                    <a:pt x="2373" y="8087"/>
                  </a:lnTo>
                  <a:cubicBezTo>
                    <a:pt x="2446" y="8312"/>
                    <a:pt x="2649" y="8431"/>
                    <a:pt x="2852" y="8431"/>
                  </a:cubicBezTo>
                  <a:cubicBezTo>
                    <a:pt x="3021" y="8431"/>
                    <a:pt x="3191" y="8348"/>
                    <a:pt x="3287" y="8176"/>
                  </a:cubicBezTo>
                  <a:lnTo>
                    <a:pt x="3554" y="7708"/>
                  </a:lnTo>
                  <a:cubicBezTo>
                    <a:pt x="3654" y="7541"/>
                    <a:pt x="3766" y="7497"/>
                    <a:pt x="3643" y="7341"/>
                  </a:cubicBezTo>
                  <a:cubicBezTo>
                    <a:pt x="3632" y="7307"/>
                    <a:pt x="3610" y="7285"/>
                    <a:pt x="3599" y="7252"/>
                  </a:cubicBezTo>
                  <a:cubicBezTo>
                    <a:pt x="2886" y="6672"/>
                    <a:pt x="2396" y="5703"/>
                    <a:pt x="2139" y="4623"/>
                  </a:cubicBezTo>
                  <a:cubicBezTo>
                    <a:pt x="1939" y="3787"/>
                    <a:pt x="1783" y="2529"/>
                    <a:pt x="1460" y="1727"/>
                  </a:cubicBezTo>
                  <a:cubicBezTo>
                    <a:pt x="1226" y="1147"/>
                    <a:pt x="1081" y="546"/>
                    <a:pt x="76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>
              <a:extLst>
                <a:ext uri="{FF2B5EF4-FFF2-40B4-BE49-F238E27FC236}">
                  <a16:creationId xmlns:a16="http://schemas.microsoft.com/office/drawing/2014/main" id="{FC3C9CED-D890-664D-124F-DCEA17427891}"/>
                </a:ext>
              </a:extLst>
            </p:cNvPr>
            <p:cNvSpPr/>
            <p:nvPr/>
          </p:nvSpPr>
          <p:spPr>
            <a:xfrm flipH="1">
              <a:off x="6725154" y="3034654"/>
              <a:ext cx="790023" cy="1348812"/>
            </a:xfrm>
            <a:custGeom>
              <a:avLst/>
              <a:gdLst/>
              <a:ahLst/>
              <a:cxnLst/>
              <a:rect l="l" t="t" r="r" b="b"/>
              <a:pathLst>
                <a:path w="8678" h="14816" extrusionOk="0">
                  <a:moveTo>
                    <a:pt x="0" y="1"/>
                  </a:moveTo>
                  <a:lnTo>
                    <a:pt x="8678" y="1"/>
                  </a:lnTo>
                  <a:lnTo>
                    <a:pt x="8678" y="14815"/>
                  </a:lnTo>
                  <a:lnTo>
                    <a:pt x="0" y="14815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2">
              <a:extLst>
                <a:ext uri="{FF2B5EF4-FFF2-40B4-BE49-F238E27FC236}">
                  <a16:creationId xmlns:a16="http://schemas.microsoft.com/office/drawing/2014/main" id="{646088C6-8FC6-1F7D-6A25-16109ADE4F36}"/>
                </a:ext>
              </a:extLst>
            </p:cNvPr>
            <p:cNvSpPr/>
            <p:nvPr/>
          </p:nvSpPr>
          <p:spPr>
            <a:xfrm flipH="1">
              <a:off x="7180433" y="3034654"/>
              <a:ext cx="334745" cy="1348812"/>
            </a:xfrm>
            <a:custGeom>
              <a:avLst/>
              <a:gdLst/>
              <a:ahLst/>
              <a:cxnLst/>
              <a:rect l="l" t="t" r="r" b="b"/>
              <a:pathLst>
                <a:path w="3677" h="14816" extrusionOk="0">
                  <a:moveTo>
                    <a:pt x="0" y="1"/>
                  </a:moveTo>
                  <a:lnTo>
                    <a:pt x="0" y="14815"/>
                  </a:lnTo>
                  <a:lnTo>
                    <a:pt x="3676" y="1481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2">
              <a:extLst>
                <a:ext uri="{FF2B5EF4-FFF2-40B4-BE49-F238E27FC236}">
                  <a16:creationId xmlns:a16="http://schemas.microsoft.com/office/drawing/2014/main" id="{851D5177-325B-69F0-94BF-910DB5EC8ABA}"/>
                </a:ext>
              </a:extLst>
            </p:cNvPr>
            <p:cNvSpPr/>
            <p:nvPr/>
          </p:nvSpPr>
          <p:spPr>
            <a:xfrm flipH="1">
              <a:off x="6725154" y="3034654"/>
              <a:ext cx="790023" cy="661296"/>
            </a:xfrm>
            <a:custGeom>
              <a:avLst/>
              <a:gdLst/>
              <a:ahLst/>
              <a:cxnLst/>
              <a:rect l="l" t="t" r="r" b="b"/>
              <a:pathLst>
                <a:path w="8678" h="7264" extrusionOk="0">
                  <a:moveTo>
                    <a:pt x="0" y="1"/>
                  </a:moveTo>
                  <a:lnTo>
                    <a:pt x="0" y="6773"/>
                  </a:lnTo>
                  <a:lnTo>
                    <a:pt x="3676" y="7263"/>
                  </a:lnTo>
                  <a:lnTo>
                    <a:pt x="8678" y="6795"/>
                  </a:lnTo>
                  <a:lnTo>
                    <a:pt x="86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>
              <a:extLst>
                <a:ext uri="{FF2B5EF4-FFF2-40B4-BE49-F238E27FC236}">
                  <a16:creationId xmlns:a16="http://schemas.microsoft.com/office/drawing/2014/main" id="{F0E7288B-63DF-C551-3AF6-2D79953566C0}"/>
                </a:ext>
              </a:extLst>
            </p:cNvPr>
            <p:cNvSpPr/>
            <p:nvPr/>
          </p:nvSpPr>
          <p:spPr>
            <a:xfrm flipH="1">
              <a:off x="6415714" y="4316449"/>
              <a:ext cx="1231191" cy="213028"/>
            </a:xfrm>
            <a:custGeom>
              <a:avLst/>
              <a:gdLst/>
              <a:ahLst/>
              <a:cxnLst/>
              <a:rect l="l" t="t" r="r" b="b"/>
              <a:pathLst>
                <a:path w="13524" h="2340" extrusionOk="0">
                  <a:moveTo>
                    <a:pt x="12087" y="0"/>
                  </a:moveTo>
                  <a:lnTo>
                    <a:pt x="6762" y="0"/>
                  </a:lnTo>
                  <a:lnTo>
                    <a:pt x="1438" y="0"/>
                  </a:lnTo>
                  <a:cubicBezTo>
                    <a:pt x="959" y="0"/>
                    <a:pt x="1" y="791"/>
                    <a:pt x="1" y="2340"/>
                  </a:cubicBezTo>
                  <a:lnTo>
                    <a:pt x="6762" y="2340"/>
                  </a:lnTo>
                  <a:lnTo>
                    <a:pt x="13524" y="2340"/>
                  </a:lnTo>
                  <a:cubicBezTo>
                    <a:pt x="13524" y="791"/>
                    <a:pt x="12566" y="0"/>
                    <a:pt x="1208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>
              <a:extLst>
                <a:ext uri="{FF2B5EF4-FFF2-40B4-BE49-F238E27FC236}">
                  <a16:creationId xmlns:a16="http://schemas.microsoft.com/office/drawing/2014/main" id="{CD1E6C06-40EF-FB7C-006F-973CA560DD3D}"/>
                </a:ext>
              </a:extLst>
            </p:cNvPr>
            <p:cNvSpPr/>
            <p:nvPr/>
          </p:nvSpPr>
          <p:spPr>
            <a:xfrm flipH="1">
              <a:off x="6954200" y="4316449"/>
              <a:ext cx="692704" cy="213028"/>
            </a:xfrm>
            <a:custGeom>
              <a:avLst/>
              <a:gdLst/>
              <a:ahLst/>
              <a:cxnLst/>
              <a:rect l="l" t="t" r="r" b="b"/>
              <a:pathLst>
                <a:path w="7609" h="2340" extrusionOk="0">
                  <a:moveTo>
                    <a:pt x="1438" y="0"/>
                  </a:moveTo>
                  <a:cubicBezTo>
                    <a:pt x="959" y="0"/>
                    <a:pt x="1" y="791"/>
                    <a:pt x="1" y="2340"/>
                  </a:cubicBezTo>
                  <a:lnTo>
                    <a:pt x="7609" y="2340"/>
                  </a:lnTo>
                  <a:cubicBezTo>
                    <a:pt x="7609" y="791"/>
                    <a:pt x="6651" y="0"/>
                    <a:pt x="6172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>
              <a:extLst>
                <a:ext uri="{FF2B5EF4-FFF2-40B4-BE49-F238E27FC236}">
                  <a16:creationId xmlns:a16="http://schemas.microsoft.com/office/drawing/2014/main" id="{65A82A1B-0E60-12D1-2C07-F4091088C26B}"/>
                </a:ext>
              </a:extLst>
            </p:cNvPr>
            <p:cNvSpPr/>
            <p:nvPr/>
          </p:nvSpPr>
          <p:spPr>
            <a:xfrm flipH="1">
              <a:off x="6746275" y="1627138"/>
              <a:ext cx="562885" cy="235332"/>
            </a:xfrm>
            <a:custGeom>
              <a:avLst/>
              <a:gdLst/>
              <a:ahLst/>
              <a:cxnLst/>
              <a:rect l="l" t="t" r="r" b="b"/>
              <a:pathLst>
                <a:path w="6183" h="2585" extrusionOk="0">
                  <a:moveTo>
                    <a:pt x="6182" y="1805"/>
                  </a:moveTo>
                  <a:lnTo>
                    <a:pt x="3353" y="2574"/>
                  </a:lnTo>
                  <a:cubicBezTo>
                    <a:pt x="3297" y="2585"/>
                    <a:pt x="3242" y="2585"/>
                    <a:pt x="3186" y="2574"/>
                  </a:cubicBezTo>
                  <a:lnTo>
                    <a:pt x="0" y="1805"/>
                  </a:lnTo>
                  <a:lnTo>
                    <a:pt x="0" y="1"/>
                  </a:lnTo>
                  <a:lnTo>
                    <a:pt x="618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>
              <a:extLst>
                <a:ext uri="{FF2B5EF4-FFF2-40B4-BE49-F238E27FC236}">
                  <a16:creationId xmlns:a16="http://schemas.microsoft.com/office/drawing/2014/main" id="{51198E4E-353B-61EA-2EFE-D6B4FDDEF697}"/>
                </a:ext>
              </a:extLst>
            </p:cNvPr>
            <p:cNvSpPr/>
            <p:nvPr/>
          </p:nvSpPr>
          <p:spPr>
            <a:xfrm flipH="1">
              <a:off x="6426820" y="1745758"/>
              <a:ext cx="1268699" cy="1517140"/>
            </a:xfrm>
            <a:custGeom>
              <a:avLst/>
              <a:gdLst/>
              <a:ahLst/>
              <a:cxnLst/>
              <a:rect l="l" t="t" r="r" b="b"/>
              <a:pathLst>
                <a:path w="13936" h="16665" extrusionOk="0">
                  <a:moveTo>
                    <a:pt x="13155" y="1282"/>
                  </a:moveTo>
                  <a:cubicBezTo>
                    <a:pt x="12364" y="602"/>
                    <a:pt x="10426" y="1"/>
                    <a:pt x="10426" y="1"/>
                  </a:cubicBezTo>
                  <a:cubicBezTo>
                    <a:pt x="9669" y="480"/>
                    <a:pt x="9034" y="758"/>
                    <a:pt x="6104" y="602"/>
                  </a:cubicBezTo>
                  <a:cubicBezTo>
                    <a:pt x="5247" y="558"/>
                    <a:pt x="4244" y="190"/>
                    <a:pt x="4244" y="190"/>
                  </a:cubicBezTo>
                  <a:cubicBezTo>
                    <a:pt x="3598" y="391"/>
                    <a:pt x="735" y="1605"/>
                    <a:pt x="345" y="2451"/>
                  </a:cubicBezTo>
                  <a:cubicBezTo>
                    <a:pt x="0" y="3187"/>
                    <a:pt x="267" y="10249"/>
                    <a:pt x="613" y="14894"/>
                  </a:cubicBezTo>
                  <a:cubicBezTo>
                    <a:pt x="691" y="15896"/>
                    <a:pt x="1526" y="16665"/>
                    <a:pt x="2529" y="16665"/>
                  </a:cubicBezTo>
                  <a:lnTo>
                    <a:pt x="11295" y="16665"/>
                  </a:lnTo>
                  <a:cubicBezTo>
                    <a:pt x="12320" y="16665"/>
                    <a:pt x="13166" y="15863"/>
                    <a:pt x="13222" y="14849"/>
                  </a:cubicBezTo>
                  <a:cubicBezTo>
                    <a:pt x="13423" y="10906"/>
                    <a:pt x="13935" y="1950"/>
                    <a:pt x="13155" y="1282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2">
              <a:extLst>
                <a:ext uri="{FF2B5EF4-FFF2-40B4-BE49-F238E27FC236}">
                  <a16:creationId xmlns:a16="http://schemas.microsoft.com/office/drawing/2014/main" id="{B55B06F8-C885-A9DD-316A-341E2FE38A58}"/>
                </a:ext>
              </a:extLst>
            </p:cNvPr>
            <p:cNvSpPr/>
            <p:nvPr/>
          </p:nvSpPr>
          <p:spPr>
            <a:xfrm flipH="1">
              <a:off x="6617547" y="1772159"/>
              <a:ext cx="757523" cy="888435"/>
            </a:xfrm>
            <a:custGeom>
              <a:avLst/>
              <a:gdLst/>
              <a:ahLst/>
              <a:cxnLst/>
              <a:rect l="l" t="t" r="r" b="b"/>
              <a:pathLst>
                <a:path w="8321" h="9759" extrusionOk="0">
                  <a:moveTo>
                    <a:pt x="446" y="1"/>
                  </a:moveTo>
                  <a:cubicBezTo>
                    <a:pt x="323" y="45"/>
                    <a:pt x="167" y="112"/>
                    <a:pt x="0" y="179"/>
                  </a:cubicBezTo>
                  <a:cubicBezTo>
                    <a:pt x="590" y="847"/>
                    <a:pt x="2328" y="2574"/>
                    <a:pt x="4478" y="2607"/>
                  </a:cubicBezTo>
                  <a:lnTo>
                    <a:pt x="4612" y="9758"/>
                  </a:lnTo>
                  <a:lnTo>
                    <a:pt x="5057" y="9747"/>
                  </a:lnTo>
                  <a:lnTo>
                    <a:pt x="4924" y="2585"/>
                  </a:lnTo>
                  <a:cubicBezTo>
                    <a:pt x="6360" y="2473"/>
                    <a:pt x="7229" y="1850"/>
                    <a:pt x="7697" y="1326"/>
                  </a:cubicBezTo>
                  <a:cubicBezTo>
                    <a:pt x="8009" y="992"/>
                    <a:pt x="8210" y="647"/>
                    <a:pt x="8321" y="335"/>
                  </a:cubicBezTo>
                  <a:cubicBezTo>
                    <a:pt x="8176" y="279"/>
                    <a:pt x="8042" y="212"/>
                    <a:pt x="7909" y="156"/>
                  </a:cubicBezTo>
                  <a:cubicBezTo>
                    <a:pt x="7820" y="402"/>
                    <a:pt x="7641" y="725"/>
                    <a:pt x="7374" y="1025"/>
                  </a:cubicBezTo>
                  <a:cubicBezTo>
                    <a:pt x="6929" y="1504"/>
                    <a:pt x="6104" y="2095"/>
                    <a:pt x="4690" y="2161"/>
                  </a:cubicBezTo>
                  <a:cubicBezTo>
                    <a:pt x="4642" y="2163"/>
                    <a:pt x="4594" y="2164"/>
                    <a:pt x="4547" y="2164"/>
                  </a:cubicBezTo>
                  <a:cubicBezTo>
                    <a:pt x="2681" y="2164"/>
                    <a:pt x="1097" y="696"/>
                    <a:pt x="44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2">
              <a:extLst>
                <a:ext uri="{FF2B5EF4-FFF2-40B4-BE49-F238E27FC236}">
                  <a16:creationId xmlns:a16="http://schemas.microsoft.com/office/drawing/2014/main" id="{5EBD8B81-11C2-8FF8-9AEB-41B078287DBA}"/>
                </a:ext>
              </a:extLst>
            </p:cNvPr>
            <p:cNvSpPr/>
            <p:nvPr/>
          </p:nvSpPr>
          <p:spPr>
            <a:xfrm flipH="1">
              <a:off x="7246248" y="1853273"/>
              <a:ext cx="449270" cy="1409625"/>
            </a:xfrm>
            <a:custGeom>
              <a:avLst/>
              <a:gdLst/>
              <a:ahLst/>
              <a:cxnLst/>
              <a:rect l="l" t="t" r="r" b="b"/>
              <a:pathLst>
                <a:path w="4935" h="15484" extrusionOk="0">
                  <a:moveTo>
                    <a:pt x="2005" y="1"/>
                  </a:moveTo>
                  <a:cubicBezTo>
                    <a:pt x="1225" y="413"/>
                    <a:pt x="524" y="881"/>
                    <a:pt x="345" y="1270"/>
                  </a:cubicBezTo>
                  <a:cubicBezTo>
                    <a:pt x="0" y="2006"/>
                    <a:pt x="267" y="9068"/>
                    <a:pt x="613" y="13713"/>
                  </a:cubicBezTo>
                  <a:cubicBezTo>
                    <a:pt x="691" y="14715"/>
                    <a:pt x="1526" y="15484"/>
                    <a:pt x="2529" y="15484"/>
                  </a:cubicBezTo>
                  <a:lnTo>
                    <a:pt x="4890" y="15484"/>
                  </a:lnTo>
                  <a:cubicBezTo>
                    <a:pt x="4935" y="12354"/>
                    <a:pt x="4823" y="8956"/>
                    <a:pt x="4701" y="5804"/>
                  </a:cubicBezTo>
                  <a:cubicBezTo>
                    <a:pt x="4634" y="4167"/>
                    <a:pt x="4645" y="2652"/>
                    <a:pt x="3854" y="1493"/>
                  </a:cubicBezTo>
                  <a:cubicBezTo>
                    <a:pt x="3542" y="1048"/>
                    <a:pt x="2674" y="235"/>
                    <a:pt x="2005" y="1"/>
                  </a:cubicBez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>
              <a:extLst>
                <a:ext uri="{FF2B5EF4-FFF2-40B4-BE49-F238E27FC236}">
                  <a16:creationId xmlns:a16="http://schemas.microsoft.com/office/drawing/2014/main" id="{3E3B7FBF-D1F2-2D9D-FE17-FC58E952B4E9}"/>
                </a:ext>
              </a:extLst>
            </p:cNvPr>
            <p:cNvSpPr/>
            <p:nvPr/>
          </p:nvSpPr>
          <p:spPr>
            <a:xfrm flipH="1">
              <a:off x="6467422" y="1969890"/>
              <a:ext cx="1218992" cy="1269700"/>
            </a:xfrm>
            <a:custGeom>
              <a:avLst/>
              <a:gdLst/>
              <a:ahLst/>
              <a:cxnLst/>
              <a:rect l="l" t="t" r="r" b="b"/>
              <a:pathLst>
                <a:path w="13390" h="13947" extrusionOk="0">
                  <a:moveTo>
                    <a:pt x="468" y="1"/>
                  </a:moveTo>
                  <a:cubicBezTo>
                    <a:pt x="368" y="101"/>
                    <a:pt x="290" y="201"/>
                    <a:pt x="245" y="301"/>
                  </a:cubicBezTo>
                  <a:cubicBezTo>
                    <a:pt x="201" y="402"/>
                    <a:pt x="156" y="613"/>
                    <a:pt x="112" y="914"/>
                  </a:cubicBezTo>
                  <a:cubicBezTo>
                    <a:pt x="0" y="2952"/>
                    <a:pt x="201" y="7765"/>
                    <a:pt x="457" y="11507"/>
                  </a:cubicBezTo>
                  <a:cubicBezTo>
                    <a:pt x="479" y="11741"/>
                    <a:pt x="502" y="11964"/>
                    <a:pt x="513" y="12176"/>
                  </a:cubicBezTo>
                  <a:cubicBezTo>
                    <a:pt x="591" y="13178"/>
                    <a:pt x="1426" y="13947"/>
                    <a:pt x="2429" y="13947"/>
                  </a:cubicBezTo>
                  <a:lnTo>
                    <a:pt x="11195" y="13947"/>
                  </a:lnTo>
                  <a:cubicBezTo>
                    <a:pt x="12220" y="13947"/>
                    <a:pt x="13066" y="13145"/>
                    <a:pt x="13122" y="12131"/>
                  </a:cubicBezTo>
                  <a:cubicBezTo>
                    <a:pt x="13189" y="10650"/>
                    <a:pt x="13300" y="8455"/>
                    <a:pt x="13390" y="6272"/>
                  </a:cubicBezTo>
                  <a:lnTo>
                    <a:pt x="13390" y="6272"/>
                  </a:lnTo>
                  <a:cubicBezTo>
                    <a:pt x="11927" y="6822"/>
                    <a:pt x="10331" y="7184"/>
                    <a:pt x="8897" y="7184"/>
                  </a:cubicBezTo>
                  <a:cubicBezTo>
                    <a:pt x="8212" y="7184"/>
                    <a:pt x="7564" y="7102"/>
                    <a:pt x="6985" y="6918"/>
                  </a:cubicBezTo>
                  <a:cubicBezTo>
                    <a:pt x="3899" y="5960"/>
                    <a:pt x="2473" y="2462"/>
                    <a:pt x="46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>
              <a:extLst>
                <a:ext uri="{FF2B5EF4-FFF2-40B4-BE49-F238E27FC236}">
                  <a16:creationId xmlns:a16="http://schemas.microsoft.com/office/drawing/2014/main" id="{FF932108-6FF4-461C-6036-BE9DADF17002}"/>
                </a:ext>
              </a:extLst>
            </p:cNvPr>
            <p:cNvSpPr/>
            <p:nvPr/>
          </p:nvSpPr>
          <p:spPr>
            <a:xfrm flipH="1">
              <a:off x="6467422" y="1969890"/>
              <a:ext cx="1218992" cy="1269700"/>
            </a:xfrm>
            <a:custGeom>
              <a:avLst/>
              <a:gdLst/>
              <a:ahLst/>
              <a:cxnLst/>
              <a:rect l="l" t="t" r="r" b="b"/>
              <a:pathLst>
                <a:path w="13390" h="13947" extrusionOk="0">
                  <a:moveTo>
                    <a:pt x="468" y="1"/>
                  </a:moveTo>
                  <a:cubicBezTo>
                    <a:pt x="368" y="101"/>
                    <a:pt x="290" y="201"/>
                    <a:pt x="245" y="301"/>
                  </a:cubicBezTo>
                  <a:cubicBezTo>
                    <a:pt x="201" y="402"/>
                    <a:pt x="156" y="613"/>
                    <a:pt x="112" y="914"/>
                  </a:cubicBezTo>
                  <a:cubicBezTo>
                    <a:pt x="0" y="2952"/>
                    <a:pt x="201" y="7765"/>
                    <a:pt x="457" y="11507"/>
                  </a:cubicBezTo>
                  <a:cubicBezTo>
                    <a:pt x="479" y="11741"/>
                    <a:pt x="502" y="11964"/>
                    <a:pt x="513" y="12176"/>
                  </a:cubicBezTo>
                  <a:cubicBezTo>
                    <a:pt x="591" y="13178"/>
                    <a:pt x="1426" y="13947"/>
                    <a:pt x="2429" y="13947"/>
                  </a:cubicBezTo>
                  <a:lnTo>
                    <a:pt x="11195" y="13947"/>
                  </a:lnTo>
                  <a:cubicBezTo>
                    <a:pt x="12220" y="13947"/>
                    <a:pt x="13066" y="13145"/>
                    <a:pt x="13122" y="12131"/>
                  </a:cubicBezTo>
                  <a:cubicBezTo>
                    <a:pt x="13189" y="10650"/>
                    <a:pt x="13300" y="8455"/>
                    <a:pt x="13390" y="6272"/>
                  </a:cubicBezTo>
                  <a:lnTo>
                    <a:pt x="13390" y="6272"/>
                  </a:lnTo>
                  <a:cubicBezTo>
                    <a:pt x="11927" y="6822"/>
                    <a:pt x="10331" y="7184"/>
                    <a:pt x="8897" y="7184"/>
                  </a:cubicBezTo>
                  <a:cubicBezTo>
                    <a:pt x="8212" y="7184"/>
                    <a:pt x="7564" y="7102"/>
                    <a:pt x="6985" y="6918"/>
                  </a:cubicBezTo>
                  <a:cubicBezTo>
                    <a:pt x="3899" y="5960"/>
                    <a:pt x="2473" y="2462"/>
                    <a:pt x="468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>
              <a:extLst>
                <a:ext uri="{FF2B5EF4-FFF2-40B4-BE49-F238E27FC236}">
                  <a16:creationId xmlns:a16="http://schemas.microsoft.com/office/drawing/2014/main" id="{005E5D57-107E-3F72-1B56-1794B52627AC}"/>
                </a:ext>
              </a:extLst>
            </p:cNvPr>
            <p:cNvSpPr/>
            <p:nvPr/>
          </p:nvSpPr>
          <p:spPr>
            <a:xfrm flipH="1">
              <a:off x="6531333" y="1044048"/>
              <a:ext cx="1002960" cy="698804"/>
            </a:xfrm>
            <a:custGeom>
              <a:avLst/>
              <a:gdLst/>
              <a:ahLst/>
              <a:cxnLst/>
              <a:rect l="l" t="t" r="r" b="b"/>
              <a:pathLst>
                <a:path w="11017" h="7676" extrusionOk="0">
                  <a:moveTo>
                    <a:pt x="6851" y="68"/>
                  </a:moveTo>
                  <a:cubicBezTo>
                    <a:pt x="6283" y="1"/>
                    <a:pt x="5715" y="1"/>
                    <a:pt x="5158" y="56"/>
                  </a:cubicBezTo>
                  <a:cubicBezTo>
                    <a:pt x="4177" y="168"/>
                    <a:pt x="2484" y="413"/>
                    <a:pt x="1671" y="925"/>
                  </a:cubicBezTo>
                  <a:cubicBezTo>
                    <a:pt x="479" y="1649"/>
                    <a:pt x="0" y="2953"/>
                    <a:pt x="234" y="5114"/>
                  </a:cubicBezTo>
                  <a:cubicBezTo>
                    <a:pt x="457" y="7286"/>
                    <a:pt x="5559" y="7419"/>
                    <a:pt x="5559" y="7419"/>
                  </a:cubicBezTo>
                  <a:cubicBezTo>
                    <a:pt x="5559" y="7419"/>
                    <a:pt x="11017" y="7675"/>
                    <a:pt x="10861" y="3977"/>
                  </a:cubicBezTo>
                  <a:cubicBezTo>
                    <a:pt x="10749" y="1037"/>
                    <a:pt x="8399" y="279"/>
                    <a:pt x="6851" y="68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2">
              <a:extLst>
                <a:ext uri="{FF2B5EF4-FFF2-40B4-BE49-F238E27FC236}">
                  <a16:creationId xmlns:a16="http://schemas.microsoft.com/office/drawing/2014/main" id="{F72334D0-F5FA-101C-52F2-43193BDA6BCD}"/>
                </a:ext>
              </a:extLst>
            </p:cNvPr>
            <p:cNvSpPr/>
            <p:nvPr/>
          </p:nvSpPr>
          <p:spPr>
            <a:xfrm flipH="1">
              <a:off x="6541074" y="1331087"/>
              <a:ext cx="979017" cy="388821"/>
            </a:xfrm>
            <a:custGeom>
              <a:avLst/>
              <a:gdLst/>
              <a:ahLst/>
              <a:cxnLst/>
              <a:rect l="l" t="t" r="r" b="b"/>
              <a:pathLst>
                <a:path w="10754" h="4271" extrusionOk="0">
                  <a:moveTo>
                    <a:pt x="100" y="0"/>
                  </a:moveTo>
                  <a:cubicBezTo>
                    <a:pt x="11" y="557"/>
                    <a:pt x="0" y="1203"/>
                    <a:pt x="78" y="1961"/>
                  </a:cubicBezTo>
                  <a:cubicBezTo>
                    <a:pt x="301" y="4133"/>
                    <a:pt x="5403" y="4266"/>
                    <a:pt x="5403" y="4266"/>
                  </a:cubicBezTo>
                  <a:cubicBezTo>
                    <a:pt x="5403" y="4266"/>
                    <a:pt x="5486" y="4270"/>
                    <a:pt x="5632" y="4270"/>
                  </a:cubicBezTo>
                  <a:cubicBezTo>
                    <a:pt x="6654" y="4270"/>
                    <a:pt x="10754" y="4074"/>
                    <a:pt x="10705" y="925"/>
                  </a:cubicBezTo>
                  <a:lnTo>
                    <a:pt x="10705" y="925"/>
                  </a:lnTo>
                  <a:cubicBezTo>
                    <a:pt x="9045" y="1370"/>
                    <a:pt x="7374" y="1715"/>
                    <a:pt x="5637" y="1793"/>
                  </a:cubicBezTo>
                  <a:cubicBezTo>
                    <a:pt x="5474" y="1802"/>
                    <a:pt x="5306" y="1807"/>
                    <a:pt x="5136" y="1807"/>
                  </a:cubicBezTo>
                  <a:cubicBezTo>
                    <a:pt x="3379" y="1807"/>
                    <a:pt x="1268" y="1320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2">
              <a:extLst>
                <a:ext uri="{FF2B5EF4-FFF2-40B4-BE49-F238E27FC236}">
                  <a16:creationId xmlns:a16="http://schemas.microsoft.com/office/drawing/2014/main" id="{F001AF15-85F8-52AE-6391-4A151279F470}"/>
                </a:ext>
              </a:extLst>
            </p:cNvPr>
            <p:cNvSpPr/>
            <p:nvPr/>
          </p:nvSpPr>
          <p:spPr>
            <a:xfrm flipH="1">
              <a:off x="6561742" y="1168769"/>
              <a:ext cx="762621" cy="491967"/>
            </a:xfrm>
            <a:custGeom>
              <a:avLst/>
              <a:gdLst/>
              <a:ahLst/>
              <a:cxnLst/>
              <a:rect l="l" t="t" r="r" b="b"/>
              <a:pathLst>
                <a:path w="8377" h="5404" extrusionOk="0">
                  <a:moveTo>
                    <a:pt x="5781" y="1"/>
                  </a:moveTo>
                  <a:cubicBezTo>
                    <a:pt x="5714" y="1"/>
                    <a:pt x="4010" y="123"/>
                    <a:pt x="3230" y="257"/>
                  </a:cubicBezTo>
                  <a:cubicBezTo>
                    <a:pt x="2562" y="368"/>
                    <a:pt x="1727" y="446"/>
                    <a:pt x="1125" y="814"/>
                  </a:cubicBezTo>
                  <a:cubicBezTo>
                    <a:pt x="356" y="1282"/>
                    <a:pt x="0" y="2184"/>
                    <a:pt x="0" y="2797"/>
                  </a:cubicBezTo>
                  <a:cubicBezTo>
                    <a:pt x="0" y="3420"/>
                    <a:pt x="668" y="4590"/>
                    <a:pt x="1938" y="5047"/>
                  </a:cubicBezTo>
                  <a:cubicBezTo>
                    <a:pt x="2384" y="5214"/>
                    <a:pt x="3642" y="5403"/>
                    <a:pt x="5313" y="5047"/>
                  </a:cubicBezTo>
                  <a:cubicBezTo>
                    <a:pt x="6940" y="4690"/>
                    <a:pt x="8377" y="3510"/>
                    <a:pt x="8254" y="2184"/>
                  </a:cubicBezTo>
                  <a:cubicBezTo>
                    <a:pt x="8187" y="1560"/>
                    <a:pt x="7508" y="1"/>
                    <a:pt x="578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>
              <a:extLst>
                <a:ext uri="{FF2B5EF4-FFF2-40B4-BE49-F238E27FC236}">
                  <a16:creationId xmlns:a16="http://schemas.microsoft.com/office/drawing/2014/main" id="{D7712C9D-1558-C5D4-83EF-A108C7A6D061}"/>
                </a:ext>
              </a:extLst>
            </p:cNvPr>
            <p:cNvSpPr/>
            <p:nvPr/>
          </p:nvSpPr>
          <p:spPr>
            <a:xfrm flipH="1">
              <a:off x="7047520" y="809811"/>
              <a:ext cx="77109" cy="254632"/>
            </a:xfrm>
            <a:custGeom>
              <a:avLst/>
              <a:gdLst/>
              <a:ahLst/>
              <a:cxnLst/>
              <a:rect l="l" t="t" r="r" b="b"/>
              <a:pathLst>
                <a:path w="847" h="2797" extrusionOk="0">
                  <a:moveTo>
                    <a:pt x="257" y="1"/>
                  </a:moveTo>
                  <a:lnTo>
                    <a:pt x="0" y="23"/>
                  </a:lnTo>
                  <a:lnTo>
                    <a:pt x="45" y="2796"/>
                  </a:lnTo>
                  <a:lnTo>
                    <a:pt x="847" y="2719"/>
                  </a:lnTo>
                  <a:lnTo>
                    <a:pt x="25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>
              <a:extLst>
                <a:ext uri="{FF2B5EF4-FFF2-40B4-BE49-F238E27FC236}">
                  <a16:creationId xmlns:a16="http://schemas.microsoft.com/office/drawing/2014/main" id="{14FCCE90-BE49-3C7F-CDD7-D017C5486745}"/>
                </a:ext>
              </a:extLst>
            </p:cNvPr>
            <p:cNvSpPr/>
            <p:nvPr/>
          </p:nvSpPr>
          <p:spPr>
            <a:xfrm flipH="1">
              <a:off x="7086029" y="809811"/>
              <a:ext cx="38600" cy="75106"/>
            </a:xfrm>
            <a:custGeom>
              <a:avLst/>
              <a:gdLst/>
              <a:ahLst/>
              <a:cxnLst/>
              <a:rect l="l" t="t" r="r" b="b"/>
              <a:pathLst>
                <a:path w="424" h="825" extrusionOk="0">
                  <a:moveTo>
                    <a:pt x="257" y="1"/>
                  </a:moveTo>
                  <a:lnTo>
                    <a:pt x="0" y="23"/>
                  </a:lnTo>
                  <a:cubicBezTo>
                    <a:pt x="0" y="23"/>
                    <a:pt x="12" y="524"/>
                    <a:pt x="12" y="825"/>
                  </a:cubicBezTo>
                  <a:cubicBezTo>
                    <a:pt x="90" y="825"/>
                    <a:pt x="257" y="803"/>
                    <a:pt x="424" y="758"/>
                  </a:cubicBezTo>
                  <a:cubicBezTo>
                    <a:pt x="368" y="502"/>
                    <a:pt x="312" y="257"/>
                    <a:pt x="257" y="1"/>
                  </a:cubicBez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2">
              <a:extLst>
                <a:ext uri="{FF2B5EF4-FFF2-40B4-BE49-F238E27FC236}">
                  <a16:creationId xmlns:a16="http://schemas.microsoft.com/office/drawing/2014/main" id="{C6DA8B2C-0D55-0105-3BEE-C4FE1A7EE7D0}"/>
                </a:ext>
              </a:extLst>
            </p:cNvPr>
            <p:cNvSpPr/>
            <p:nvPr/>
          </p:nvSpPr>
          <p:spPr>
            <a:xfrm flipH="1">
              <a:off x="7064726" y="769300"/>
              <a:ext cx="95407" cy="95407"/>
            </a:xfrm>
            <a:custGeom>
              <a:avLst/>
              <a:gdLst/>
              <a:ahLst/>
              <a:cxnLst/>
              <a:rect l="l" t="t" r="r" b="b"/>
              <a:pathLst>
                <a:path w="1048" h="1048" extrusionOk="0">
                  <a:moveTo>
                    <a:pt x="1025" y="479"/>
                  </a:moveTo>
                  <a:cubicBezTo>
                    <a:pt x="1048" y="746"/>
                    <a:pt x="847" y="991"/>
                    <a:pt x="580" y="1025"/>
                  </a:cubicBezTo>
                  <a:cubicBezTo>
                    <a:pt x="301" y="1047"/>
                    <a:pt x="56" y="847"/>
                    <a:pt x="34" y="568"/>
                  </a:cubicBezTo>
                  <a:cubicBezTo>
                    <a:pt x="1" y="301"/>
                    <a:pt x="201" y="56"/>
                    <a:pt x="480" y="22"/>
                  </a:cubicBezTo>
                  <a:cubicBezTo>
                    <a:pt x="758" y="0"/>
                    <a:pt x="1003" y="201"/>
                    <a:pt x="1025" y="47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2">
              <a:extLst>
                <a:ext uri="{FF2B5EF4-FFF2-40B4-BE49-F238E27FC236}">
                  <a16:creationId xmlns:a16="http://schemas.microsoft.com/office/drawing/2014/main" id="{D34F9A8C-D134-B898-80D4-C9E7AF5A168C}"/>
                </a:ext>
              </a:extLst>
            </p:cNvPr>
            <p:cNvSpPr/>
            <p:nvPr/>
          </p:nvSpPr>
          <p:spPr>
            <a:xfrm flipH="1">
              <a:off x="6921705" y="1044048"/>
              <a:ext cx="330739" cy="89308"/>
            </a:xfrm>
            <a:custGeom>
              <a:avLst/>
              <a:gdLst/>
              <a:ahLst/>
              <a:cxnLst/>
              <a:rect l="l" t="t" r="r" b="b"/>
              <a:pathLst>
                <a:path w="3633" h="981" extrusionOk="0">
                  <a:moveTo>
                    <a:pt x="3632" y="56"/>
                  </a:moveTo>
                  <a:cubicBezTo>
                    <a:pt x="3621" y="56"/>
                    <a:pt x="3621" y="56"/>
                    <a:pt x="3621" y="56"/>
                  </a:cubicBezTo>
                  <a:cubicBezTo>
                    <a:pt x="3120" y="1"/>
                    <a:pt x="2619" y="1"/>
                    <a:pt x="2117" y="56"/>
                  </a:cubicBezTo>
                  <a:cubicBezTo>
                    <a:pt x="1560" y="112"/>
                    <a:pt x="747" y="223"/>
                    <a:pt x="1" y="402"/>
                  </a:cubicBezTo>
                  <a:cubicBezTo>
                    <a:pt x="357" y="647"/>
                    <a:pt x="1015" y="981"/>
                    <a:pt x="1973" y="903"/>
                  </a:cubicBezTo>
                  <a:cubicBezTo>
                    <a:pt x="2897" y="825"/>
                    <a:pt x="3387" y="391"/>
                    <a:pt x="3632" y="5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>
              <a:extLst>
                <a:ext uri="{FF2B5EF4-FFF2-40B4-BE49-F238E27FC236}">
                  <a16:creationId xmlns:a16="http://schemas.microsoft.com/office/drawing/2014/main" id="{3C68DB8D-43BC-C98D-D44A-9723A7F67AA8}"/>
                </a:ext>
              </a:extLst>
            </p:cNvPr>
            <p:cNvSpPr/>
            <p:nvPr/>
          </p:nvSpPr>
          <p:spPr>
            <a:xfrm flipH="1">
              <a:off x="7148837" y="1863469"/>
              <a:ext cx="651191" cy="1045566"/>
            </a:xfrm>
            <a:custGeom>
              <a:avLst/>
              <a:gdLst/>
              <a:ahLst/>
              <a:cxnLst/>
              <a:rect l="l" t="t" r="r" b="b"/>
              <a:pathLst>
                <a:path w="7153" h="11485" extrusionOk="0">
                  <a:moveTo>
                    <a:pt x="7152" y="9346"/>
                  </a:moveTo>
                  <a:cubicBezTo>
                    <a:pt x="7152" y="9346"/>
                    <a:pt x="4701" y="6561"/>
                    <a:pt x="4701" y="6115"/>
                  </a:cubicBezTo>
                  <a:cubicBezTo>
                    <a:pt x="4701" y="5659"/>
                    <a:pt x="4523" y="3453"/>
                    <a:pt x="4323" y="2673"/>
                  </a:cubicBezTo>
                  <a:cubicBezTo>
                    <a:pt x="4089" y="1793"/>
                    <a:pt x="3097" y="0"/>
                    <a:pt x="1549" y="735"/>
                  </a:cubicBezTo>
                  <a:cubicBezTo>
                    <a:pt x="1" y="1470"/>
                    <a:pt x="1683" y="6561"/>
                    <a:pt x="2273" y="7552"/>
                  </a:cubicBezTo>
                  <a:cubicBezTo>
                    <a:pt x="2864" y="8533"/>
                    <a:pt x="6138" y="11484"/>
                    <a:pt x="6138" y="11484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>
              <a:extLst>
                <a:ext uri="{FF2B5EF4-FFF2-40B4-BE49-F238E27FC236}">
                  <a16:creationId xmlns:a16="http://schemas.microsoft.com/office/drawing/2014/main" id="{4DC97416-D5AA-BC7F-70B9-21203CF4FA1B}"/>
                </a:ext>
              </a:extLst>
            </p:cNvPr>
            <p:cNvSpPr/>
            <p:nvPr/>
          </p:nvSpPr>
          <p:spPr>
            <a:xfrm flipH="1">
              <a:off x="7193537" y="1920184"/>
              <a:ext cx="573991" cy="981748"/>
            </a:xfrm>
            <a:custGeom>
              <a:avLst/>
              <a:gdLst/>
              <a:ahLst/>
              <a:cxnLst/>
              <a:rect l="l" t="t" r="r" b="b"/>
              <a:pathLst>
                <a:path w="6305" h="10784" extrusionOk="0">
                  <a:moveTo>
                    <a:pt x="1504" y="1"/>
                  </a:moveTo>
                  <a:lnTo>
                    <a:pt x="1504" y="1"/>
                  </a:lnTo>
                  <a:cubicBezTo>
                    <a:pt x="1404" y="23"/>
                    <a:pt x="1292" y="57"/>
                    <a:pt x="1192" y="112"/>
                  </a:cubicBezTo>
                  <a:cubicBezTo>
                    <a:pt x="1125" y="146"/>
                    <a:pt x="1070" y="190"/>
                    <a:pt x="1014" y="235"/>
                  </a:cubicBezTo>
                  <a:cubicBezTo>
                    <a:pt x="0" y="1516"/>
                    <a:pt x="1526" y="5960"/>
                    <a:pt x="2061" y="6851"/>
                  </a:cubicBezTo>
                  <a:cubicBezTo>
                    <a:pt x="2607" y="7765"/>
                    <a:pt x="5392" y="10405"/>
                    <a:pt x="5815" y="10783"/>
                  </a:cubicBezTo>
                  <a:lnTo>
                    <a:pt x="6305" y="9747"/>
                  </a:lnTo>
                  <a:cubicBezTo>
                    <a:pt x="5481" y="8990"/>
                    <a:pt x="3242" y="6896"/>
                    <a:pt x="2763" y="6094"/>
                  </a:cubicBezTo>
                  <a:cubicBezTo>
                    <a:pt x="2273" y="5281"/>
                    <a:pt x="1025" y="1627"/>
                    <a:pt x="150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>
              <a:extLst>
                <a:ext uri="{FF2B5EF4-FFF2-40B4-BE49-F238E27FC236}">
                  <a16:creationId xmlns:a16="http://schemas.microsoft.com/office/drawing/2014/main" id="{61D5B03A-C31D-554B-560A-FB14637AB23F}"/>
                </a:ext>
              </a:extLst>
            </p:cNvPr>
            <p:cNvSpPr/>
            <p:nvPr/>
          </p:nvSpPr>
          <p:spPr>
            <a:xfrm flipH="1">
              <a:off x="6258497" y="2107811"/>
              <a:ext cx="958443" cy="1131778"/>
            </a:xfrm>
            <a:custGeom>
              <a:avLst/>
              <a:gdLst/>
              <a:ahLst/>
              <a:cxnLst/>
              <a:rect l="l" t="t" r="r" b="b"/>
              <a:pathLst>
                <a:path w="10528" h="12432" extrusionOk="0">
                  <a:moveTo>
                    <a:pt x="10527" y="11028"/>
                  </a:moveTo>
                  <a:lnTo>
                    <a:pt x="2641" y="12432"/>
                  </a:lnTo>
                  <a:lnTo>
                    <a:pt x="1894" y="11953"/>
                  </a:lnTo>
                  <a:lnTo>
                    <a:pt x="1" y="1437"/>
                  </a:lnTo>
                  <a:lnTo>
                    <a:pt x="7709" y="1"/>
                  </a:lnTo>
                  <a:lnTo>
                    <a:pt x="8634" y="33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>
              <a:extLst>
                <a:ext uri="{FF2B5EF4-FFF2-40B4-BE49-F238E27FC236}">
                  <a16:creationId xmlns:a16="http://schemas.microsoft.com/office/drawing/2014/main" id="{82926F39-50EA-7EA4-DE05-B6655C259AEE}"/>
                </a:ext>
              </a:extLst>
            </p:cNvPr>
            <p:cNvSpPr/>
            <p:nvPr/>
          </p:nvSpPr>
          <p:spPr>
            <a:xfrm flipH="1">
              <a:off x="6258498" y="2138217"/>
              <a:ext cx="890438" cy="1101372"/>
            </a:xfrm>
            <a:custGeom>
              <a:avLst/>
              <a:gdLst/>
              <a:ahLst/>
              <a:cxnLst/>
              <a:rect l="l" t="t" r="r" b="b"/>
              <a:pathLst>
                <a:path w="9781" h="12098" extrusionOk="0">
                  <a:moveTo>
                    <a:pt x="9780" y="10694"/>
                  </a:moveTo>
                  <a:lnTo>
                    <a:pt x="1894" y="12098"/>
                  </a:lnTo>
                  <a:lnTo>
                    <a:pt x="0" y="1404"/>
                  </a:lnTo>
                  <a:lnTo>
                    <a:pt x="788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>
              <a:extLst>
                <a:ext uri="{FF2B5EF4-FFF2-40B4-BE49-F238E27FC236}">
                  <a16:creationId xmlns:a16="http://schemas.microsoft.com/office/drawing/2014/main" id="{5370FE77-F67A-91CF-F44E-DB48DA67075F}"/>
                </a:ext>
              </a:extLst>
            </p:cNvPr>
            <p:cNvSpPr/>
            <p:nvPr/>
          </p:nvSpPr>
          <p:spPr>
            <a:xfrm flipH="1">
              <a:off x="6289997" y="2183826"/>
              <a:ext cx="821431" cy="1009151"/>
            </a:xfrm>
            <a:custGeom>
              <a:avLst/>
              <a:gdLst/>
              <a:ahLst/>
              <a:cxnLst/>
              <a:rect l="l" t="t" r="r" b="b"/>
              <a:pathLst>
                <a:path w="9023" h="11085" extrusionOk="0">
                  <a:moveTo>
                    <a:pt x="9023" y="9792"/>
                  </a:moveTo>
                  <a:lnTo>
                    <a:pt x="1738" y="11084"/>
                  </a:lnTo>
                  <a:lnTo>
                    <a:pt x="0" y="1293"/>
                  </a:lnTo>
                  <a:lnTo>
                    <a:pt x="728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2">
              <a:extLst>
                <a:ext uri="{FF2B5EF4-FFF2-40B4-BE49-F238E27FC236}">
                  <a16:creationId xmlns:a16="http://schemas.microsoft.com/office/drawing/2014/main" id="{E2C5F839-ECDE-F5F6-96BF-D3881C2DD7E4}"/>
                </a:ext>
              </a:extLst>
            </p:cNvPr>
            <p:cNvSpPr/>
            <p:nvPr/>
          </p:nvSpPr>
          <p:spPr>
            <a:xfrm rot="1205253">
              <a:off x="6453229" y="251077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2">
              <a:extLst>
                <a:ext uri="{FF2B5EF4-FFF2-40B4-BE49-F238E27FC236}">
                  <a16:creationId xmlns:a16="http://schemas.microsoft.com/office/drawing/2014/main" id="{01950904-BA3C-ECCB-68E8-BF8E328FDB25}"/>
                </a:ext>
              </a:extLst>
            </p:cNvPr>
            <p:cNvSpPr/>
            <p:nvPr/>
          </p:nvSpPr>
          <p:spPr>
            <a:xfrm rot="1205253">
              <a:off x="6497214" y="2476073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6" y="57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>
              <a:extLst>
                <a:ext uri="{FF2B5EF4-FFF2-40B4-BE49-F238E27FC236}">
                  <a16:creationId xmlns:a16="http://schemas.microsoft.com/office/drawing/2014/main" id="{2CBFDA82-C7BA-9278-E8EA-BA2F79A4187B}"/>
                </a:ext>
              </a:extLst>
            </p:cNvPr>
            <p:cNvSpPr/>
            <p:nvPr/>
          </p:nvSpPr>
          <p:spPr>
            <a:xfrm rot="1205253">
              <a:off x="6490061" y="2516857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101" y="39"/>
                  </a:moveTo>
                  <a:cubicBezTo>
                    <a:pt x="112" y="50"/>
                    <a:pt x="112" y="61"/>
                    <a:pt x="123" y="72"/>
                  </a:cubicBezTo>
                  <a:cubicBezTo>
                    <a:pt x="123" y="84"/>
                    <a:pt x="134" y="106"/>
                    <a:pt x="134" y="128"/>
                  </a:cubicBezTo>
                  <a:cubicBezTo>
                    <a:pt x="134" y="150"/>
                    <a:pt x="134" y="161"/>
                    <a:pt x="134" y="184"/>
                  </a:cubicBezTo>
                  <a:cubicBezTo>
                    <a:pt x="134" y="195"/>
                    <a:pt x="134" y="206"/>
                    <a:pt x="134" y="206"/>
                  </a:cubicBezTo>
                  <a:cubicBezTo>
                    <a:pt x="134" y="217"/>
                    <a:pt x="123" y="217"/>
                    <a:pt x="112" y="217"/>
                  </a:cubicBezTo>
                  <a:cubicBezTo>
                    <a:pt x="108" y="221"/>
                    <a:pt x="105" y="222"/>
                    <a:pt x="101" y="222"/>
                  </a:cubicBezTo>
                  <a:cubicBezTo>
                    <a:pt x="95" y="222"/>
                    <a:pt x="90" y="217"/>
                    <a:pt x="90" y="217"/>
                  </a:cubicBezTo>
                  <a:cubicBezTo>
                    <a:pt x="79" y="217"/>
                    <a:pt x="79" y="206"/>
                    <a:pt x="68" y="195"/>
                  </a:cubicBezTo>
                  <a:cubicBezTo>
                    <a:pt x="68" y="184"/>
                    <a:pt x="68" y="161"/>
                    <a:pt x="56" y="139"/>
                  </a:cubicBezTo>
                  <a:cubicBezTo>
                    <a:pt x="56" y="117"/>
                    <a:pt x="56" y="95"/>
                    <a:pt x="56" y="84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8" y="50"/>
                    <a:pt x="68" y="39"/>
                    <a:pt x="79" y="39"/>
                  </a:cubicBezTo>
                  <a:close/>
                  <a:moveTo>
                    <a:pt x="94" y="1"/>
                  </a:moveTo>
                  <a:cubicBezTo>
                    <a:pt x="86" y="1"/>
                    <a:pt x="77" y="2"/>
                    <a:pt x="68" y="6"/>
                  </a:cubicBezTo>
                  <a:cubicBezTo>
                    <a:pt x="56" y="6"/>
                    <a:pt x="34" y="17"/>
                    <a:pt x="23" y="28"/>
                  </a:cubicBezTo>
                  <a:cubicBezTo>
                    <a:pt x="12" y="39"/>
                    <a:pt x="12" y="50"/>
                    <a:pt x="1" y="72"/>
                  </a:cubicBezTo>
                  <a:cubicBezTo>
                    <a:pt x="1" y="95"/>
                    <a:pt x="1" y="117"/>
                    <a:pt x="12" y="150"/>
                  </a:cubicBezTo>
                  <a:cubicBezTo>
                    <a:pt x="22" y="228"/>
                    <a:pt x="49" y="264"/>
                    <a:pt x="100" y="264"/>
                  </a:cubicBezTo>
                  <a:cubicBezTo>
                    <a:pt x="107" y="264"/>
                    <a:pt x="115" y="263"/>
                    <a:pt x="123" y="262"/>
                  </a:cubicBezTo>
                  <a:cubicBezTo>
                    <a:pt x="146" y="262"/>
                    <a:pt x="168" y="239"/>
                    <a:pt x="179" y="217"/>
                  </a:cubicBezTo>
                  <a:cubicBezTo>
                    <a:pt x="190" y="195"/>
                    <a:pt x="190" y="161"/>
                    <a:pt x="179" y="117"/>
                  </a:cubicBezTo>
                  <a:cubicBezTo>
                    <a:pt x="179" y="72"/>
                    <a:pt x="168" y="39"/>
                    <a:pt x="146" y="17"/>
                  </a:cubicBezTo>
                  <a:cubicBezTo>
                    <a:pt x="130" y="9"/>
                    <a:pt x="114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>
              <a:extLst>
                <a:ext uri="{FF2B5EF4-FFF2-40B4-BE49-F238E27FC236}">
                  <a16:creationId xmlns:a16="http://schemas.microsoft.com/office/drawing/2014/main" id="{110FE720-7358-D8F9-E2A9-C53133AD755F}"/>
                </a:ext>
              </a:extLst>
            </p:cNvPr>
            <p:cNvSpPr/>
            <p:nvPr/>
          </p:nvSpPr>
          <p:spPr>
            <a:xfrm rot="1205253">
              <a:off x="6533750" y="2483001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>
              <a:extLst>
                <a:ext uri="{FF2B5EF4-FFF2-40B4-BE49-F238E27FC236}">
                  <a16:creationId xmlns:a16="http://schemas.microsoft.com/office/drawing/2014/main" id="{A0F6354F-B85E-2CB0-E5F3-D8DEF98EC94E}"/>
                </a:ext>
              </a:extLst>
            </p:cNvPr>
            <p:cNvSpPr/>
            <p:nvPr/>
          </p:nvSpPr>
          <p:spPr>
            <a:xfrm rot="1205253">
              <a:off x="6526769" y="2522815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6" y="149"/>
                    <a:pt x="146" y="172"/>
                    <a:pt x="146" y="183"/>
                  </a:cubicBezTo>
                  <a:cubicBezTo>
                    <a:pt x="146" y="194"/>
                    <a:pt x="146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01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8" y="49"/>
                    <a:pt x="68" y="38"/>
                    <a:pt x="79" y="38"/>
                  </a:cubicBezTo>
                  <a:close/>
                  <a:moveTo>
                    <a:pt x="98" y="0"/>
                  </a:moveTo>
                  <a:cubicBezTo>
                    <a:pt x="91" y="0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8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1"/>
                    <a:pt x="168" y="38"/>
                    <a:pt x="146" y="27"/>
                  </a:cubicBezTo>
                  <a:cubicBezTo>
                    <a:pt x="137" y="11"/>
                    <a:pt x="117" y="0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>
              <a:extLst>
                <a:ext uri="{FF2B5EF4-FFF2-40B4-BE49-F238E27FC236}">
                  <a16:creationId xmlns:a16="http://schemas.microsoft.com/office/drawing/2014/main" id="{9FB5E216-3573-7E60-D2F5-CAB8A303A700}"/>
                </a:ext>
              </a:extLst>
            </p:cNvPr>
            <p:cNvSpPr/>
            <p:nvPr/>
          </p:nvSpPr>
          <p:spPr>
            <a:xfrm rot="1205253">
              <a:off x="6577578" y="2448269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>
              <a:extLst>
                <a:ext uri="{FF2B5EF4-FFF2-40B4-BE49-F238E27FC236}">
                  <a16:creationId xmlns:a16="http://schemas.microsoft.com/office/drawing/2014/main" id="{5609928E-AFFF-2D27-342B-C87DC8175407}"/>
                </a:ext>
              </a:extLst>
            </p:cNvPr>
            <p:cNvSpPr/>
            <p:nvPr/>
          </p:nvSpPr>
          <p:spPr>
            <a:xfrm rot="1205253">
              <a:off x="6570503" y="2488521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67"/>
                  </a:cubicBezTo>
                  <a:cubicBezTo>
                    <a:pt x="123" y="89"/>
                    <a:pt x="134" y="100"/>
                    <a:pt x="134" y="123"/>
                  </a:cubicBezTo>
                  <a:cubicBezTo>
                    <a:pt x="134" y="145"/>
                    <a:pt x="146" y="167"/>
                    <a:pt x="146" y="178"/>
                  </a:cubicBezTo>
                  <a:cubicBezTo>
                    <a:pt x="146" y="189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90" y="212"/>
                    <a:pt x="79" y="212"/>
                    <a:pt x="79" y="189"/>
                  </a:cubicBezTo>
                  <a:cubicBezTo>
                    <a:pt x="68" y="178"/>
                    <a:pt x="68" y="167"/>
                    <a:pt x="57" y="145"/>
                  </a:cubicBezTo>
                  <a:cubicBezTo>
                    <a:pt x="57" y="111"/>
                    <a:pt x="57" y="100"/>
                    <a:pt x="57" y="89"/>
                  </a:cubicBezTo>
                  <a:cubicBezTo>
                    <a:pt x="57" y="67"/>
                    <a:pt x="57" y="67"/>
                    <a:pt x="57" y="56"/>
                  </a:cubicBezTo>
                  <a:cubicBezTo>
                    <a:pt x="68" y="45"/>
                    <a:pt x="68" y="45"/>
                    <a:pt x="79" y="45"/>
                  </a:cubicBezTo>
                  <a:close/>
                  <a:moveTo>
                    <a:pt x="79" y="0"/>
                  </a:moveTo>
                  <a:cubicBezTo>
                    <a:pt x="57" y="11"/>
                    <a:pt x="34" y="11"/>
                    <a:pt x="23" y="22"/>
                  </a:cubicBezTo>
                  <a:cubicBezTo>
                    <a:pt x="12" y="33"/>
                    <a:pt x="12" y="56"/>
                    <a:pt x="1" y="78"/>
                  </a:cubicBezTo>
                  <a:cubicBezTo>
                    <a:pt x="1" y="89"/>
                    <a:pt x="1" y="123"/>
                    <a:pt x="12" y="145"/>
                  </a:cubicBezTo>
                  <a:cubicBezTo>
                    <a:pt x="22" y="225"/>
                    <a:pt x="59" y="269"/>
                    <a:pt x="107" y="269"/>
                  </a:cubicBezTo>
                  <a:cubicBezTo>
                    <a:pt x="112" y="269"/>
                    <a:pt x="118" y="268"/>
                    <a:pt x="123" y="267"/>
                  </a:cubicBezTo>
                  <a:cubicBezTo>
                    <a:pt x="146" y="256"/>
                    <a:pt x="168" y="245"/>
                    <a:pt x="179" y="223"/>
                  </a:cubicBezTo>
                  <a:cubicBezTo>
                    <a:pt x="190" y="189"/>
                    <a:pt x="190" y="156"/>
                    <a:pt x="190" y="111"/>
                  </a:cubicBezTo>
                  <a:cubicBezTo>
                    <a:pt x="179" y="78"/>
                    <a:pt x="168" y="45"/>
                    <a:pt x="146" y="22"/>
                  </a:cubicBezTo>
                  <a:cubicBezTo>
                    <a:pt x="123" y="0"/>
                    <a:pt x="101" y="0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>
              <a:extLst>
                <a:ext uri="{FF2B5EF4-FFF2-40B4-BE49-F238E27FC236}">
                  <a16:creationId xmlns:a16="http://schemas.microsoft.com/office/drawing/2014/main" id="{EE508C51-0DF3-53F6-C12C-3007FF0DA76A}"/>
                </a:ext>
              </a:extLst>
            </p:cNvPr>
            <p:cNvSpPr/>
            <p:nvPr/>
          </p:nvSpPr>
          <p:spPr>
            <a:xfrm rot="1205253">
              <a:off x="6563981" y="252966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2">
              <a:extLst>
                <a:ext uri="{FF2B5EF4-FFF2-40B4-BE49-F238E27FC236}">
                  <a16:creationId xmlns:a16="http://schemas.microsoft.com/office/drawing/2014/main" id="{BAAE8FD2-E3EC-1E86-B48C-3A4395EEDFF0}"/>
                </a:ext>
              </a:extLst>
            </p:cNvPr>
            <p:cNvSpPr/>
            <p:nvPr/>
          </p:nvSpPr>
          <p:spPr>
            <a:xfrm rot="1205253">
              <a:off x="6614302" y="2454139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4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2">
              <a:extLst>
                <a:ext uri="{FF2B5EF4-FFF2-40B4-BE49-F238E27FC236}">
                  <a16:creationId xmlns:a16="http://schemas.microsoft.com/office/drawing/2014/main" id="{D51643D1-122B-6D42-97FE-71527F53E756}"/>
                </a:ext>
              </a:extLst>
            </p:cNvPr>
            <p:cNvSpPr/>
            <p:nvPr/>
          </p:nvSpPr>
          <p:spPr>
            <a:xfrm rot="1205253">
              <a:off x="6607197" y="2494563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6"/>
                    <a:pt x="123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46" y="156"/>
                    <a:pt x="146" y="167"/>
                    <a:pt x="146" y="178"/>
                  </a:cubicBezTo>
                  <a:cubicBezTo>
                    <a:pt x="146" y="201"/>
                    <a:pt x="146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12" y="227"/>
                    <a:pt x="111" y="228"/>
                    <a:pt x="109" y="228"/>
                  </a:cubicBezTo>
                  <a:cubicBezTo>
                    <a:pt x="105" y="228"/>
                    <a:pt x="97" y="223"/>
                    <a:pt x="90" y="223"/>
                  </a:cubicBezTo>
                  <a:cubicBezTo>
                    <a:pt x="90" y="223"/>
                    <a:pt x="79" y="212"/>
                    <a:pt x="79" y="201"/>
                  </a:cubicBezTo>
                  <a:cubicBezTo>
                    <a:pt x="68" y="189"/>
                    <a:pt x="68" y="167"/>
                    <a:pt x="68" y="145"/>
                  </a:cubicBezTo>
                  <a:cubicBezTo>
                    <a:pt x="57" y="123"/>
                    <a:pt x="57" y="100"/>
                    <a:pt x="57" y="89"/>
                  </a:cubicBezTo>
                  <a:cubicBezTo>
                    <a:pt x="57" y="78"/>
                    <a:pt x="57" y="67"/>
                    <a:pt x="68" y="56"/>
                  </a:cubicBezTo>
                  <a:cubicBezTo>
                    <a:pt x="68" y="56"/>
                    <a:pt x="79" y="45"/>
                    <a:pt x="90" y="45"/>
                  </a:cubicBezTo>
                  <a:close/>
                  <a:moveTo>
                    <a:pt x="79" y="0"/>
                  </a:moveTo>
                  <a:cubicBezTo>
                    <a:pt x="57" y="11"/>
                    <a:pt x="45" y="11"/>
                    <a:pt x="34" y="33"/>
                  </a:cubicBezTo>
                  <a:cubicBezTo>
                    <a:pt x="23" y="45"/>
                    <a:pt x="12" y="56"/>
                    <a:pt x="12" y="78"/>
                  </a:cubicBezTo>
                  <a:cubicBezTo>
                    <a:pt x="1" y="100"/>
                    <a:pt x="12" y="123"/>
                    <a:pt x="12" y="156"/>
                  </a:cubicBezTo>
                  <a:cubicBezTo>
                    <a:pt x="31" y="234"/>
                    <a:pt x="60" y="269"/>
                    <a:pt x="104" y="269"/>
                  </a:cubicBezTo>
                  <a:cubicBezTo>
                    <a:pt x="110" y="269"/>
                    <a:pt x="116" y="269"/>
                    <a:pt x="123" y="267"/>
                  </a:cubicBezTo>
                  <a:cubicBezTo>
                    <a:pt x="157" y="256"/>
                    <a:pt x="179" y="245"/>
                    <a:pt x="190" y="223"/>
                  </a:cubicBezTo>
                  <a:cubicBezTo>
                    <a:pt x="190" y="201"/>
                    <a:pt x="201" y="167"/>
                    <a:pt x="190" y="123"/>
                  </a:cubicBezTo>
                  <a:cubicBezTo>
                    <a:pt x="179" y="78"/>
                    <a:pt x="168" y="45"/>
                    <a:pt x="146" y="22"/>
                  </a:cubicBezTo>
                  <a:cubicBezTo>
                    <a:pt x="134" y="11"/>
                    <a:pt x="112" y="0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>
              <a:extLst>
                <a:ext uri="{FF2B5EF4-FFF2-40B4-BE49-F238E27FC236}">
                  <a16:creationId xmlns:a16="http://schemas.microsoft.com/office/drawing/2014/main" id="{D6470024-D9C3-182C-135A-3AD95355CA46}"/>
                </a:ext>
              </a:extLst>
            </p:cNvPr>
            <p:cNvSpPr/>
            <p:nvPr/>
          </p:nvSpPr>
          <p:spPr>
            <a:xfrm rot="1205253">
              <a:off x="6600705" y="253553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>
              <a:extLst>
                <a:ext uri="{FF2B5EF4-FFF2-40B4-BE49-F238E27FC236}">
                  <a16:creationId xmlns:a16="http://schemas.microsoft.com/office/drawing/2014/main" id="{6B86D9B0-506D-106D-00CE-6AACDCF9118A}"/>
                </a:ext>
              </a:extLst>
            </p:cNvPr>
            <p:cNvSpPr/>
            <p:nvPr/>
          </p:nvSpPr>
          <p:spPr>
            <a:xfrm rot="1205253">
              <a:off x="6423043" y="2463674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9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2"/>
                    <a:pt x="67" y="212"/>
                    <a:pt x="67" y="190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68"/>
                    <a:pt x="45" y="68"/>
                    <a:pt x="56" y="56"/>
                  </a:cubicBezTo>
                  <a:cubicBezTo>
                    <a:pt x="56" y="45"/>
                    <a:pt x="67" y="45"/>
                    <a:pt x="79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1" y="56"/>
                    <a:pt x="1" y="79"/>
                  </a:cubicBezTo>
                  <a:cubicBezTo>
                    <a:pt x="1" y="90"/>
                    <a:pt x="1" y="123"/>
                    <a:pt x="1" y="146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23"/>
                  </a:cubicBezTo>
                  <a:cubicBezTo>
                    <a:pt x="168" y="79"/>
                    <a:pt x="157" y="45"/>
                    <a:pt x="145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>
              <a:extLst>
                <a:ext uri="{FF2B5EF4-FFF2-40B4-BE49-F238E27FC236}">
                  <a16:creationId xmlns:a16="http://schemas.microsoft.com/office/drawing/2014/main" id="{A45D3AD7-2C6B-370A-DB65-2387706009C2}"/>
                </a:ext>
              </a:extLst>
            </p:cNvPr>
            <p:cNvSpPr/>
            <p:nvPr/>
          </p:nvSpPr>
          <p:spPr>
            <a:xfrm rot="1205253">
              <a:off x="6415565" y="250456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2">
              <a:extLst>
                <a:ext uri="{FF2B5EF4-FFF2-40B4-BE49-F238E27FC236}">
                  <a16:creationId xmlns:a16="http://schemas.microsoft.com/office/drawing/2014/main" id="{EC974C42-BFFC-B749-1261-4BAD9793934A}"/>
                </a:ext>
              </a:extLst>
            </p:cNvPr>
            <p:cNvSpPr/>
            <p:nvPr/>
          </p:nvSpPr>
          <p:spPr>
            <a:xfrm rot="1205253">
              <a:off x="6650854" y="246097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12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2">
              <a:extLst>
                <a:ext uri="{FF2B5EF4-FFF2-40B4-BE49-F238E27FC236}">
                  <a16:creationId xmlns:a16="http://schemas.microsoft.com/office/drawing/2014/main" id="{6EB221C8-A1D7-6E48-49C9-A08BB394B79A}"/>
                </a:ext>
              </a:extLst>
            </p:cNvPr>
            <p:cNvSpPr/>
            <p:nvPr/>
          </p:nvSpPr>
          <p:spPr>
            <a:xfrm rot="1205253">
              <a:off x="6644798" y="2501134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9"/>
                  </a:moveTo>
                  <a:cubicBezTo>
                    <a:pt x="90" y="39"/>
                    <a:pt x="90" y="39"/>
                    <a:pt x="101" y="50"/>
                  </a:cubicBezTo>
                  <a:cubicBezTo>
                    <a:pt x="101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35" y="128"/>
                  </a:cubicBezTo>
                  <a:cubicBezTo>
                    <a:pt x="135" y="150"/>
                    <a:pt x="135" y="161"/>
                    <a:pt x="135" y="183"/>
                  </a:cubicBezTo>
                  <a:cubicBezTo>
                    <a:pt x="135" y="195"/>
                    <a:pt x="135" y="206"/>
                    <a:pt x="135" y="206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6"/>
                    <a:pt x="68" y="195"/>
                  </a:cubicBezTo>
                  <a:cubicBezTo>
                    <a:pt x="68" y="183"/>
                    <a:pt x="57" y="161"/>
                    <a:pt x="57" y="139"/>
                  </a:cubicBezTo>
                  <a:cubicBezTo>
                    <a:pt x="46" y="117"/>
                    <a:pt x="46" y="94"/>
                    <a:pt x="46" y="83"/>
                  </a:cubicBezTo>
                  <a:cubicBezTo>
                    <a:pt x="46" y="72"/>
                    <a:pt x="46" y="61"/>
                    <a:pt x="57" y="50"/>
                  </a:cubicBezTo>
                  <a:cubicBezTo>
                    <a:pt x="57" y="50"/>
                    <a:pt x="68" y="39"/>
                    <a:pt x="79" y="39"/>
                  </a:cubicBezTo>
                  <a:close/>
                  <a:moveTo>
                    <a:pt x="95" y="1"/>
                  </a:moveTo>
                  <a:cubicBezTo>
                    <a:pt x="86" y="1"/>
                    <a:pt x="78" y="2"/>
                    <a:pt x="68" y="5"/>
                  </a:cubicBezTo>
                  <a:cubicBezTo>
                    <a:pt x="46" y="5"/>
                    <a:pt x="34" y="16"/>
                    <a:pt x="23" y="28"/>
                  </a:cubicBezTo>
                  <a:cubicBezTo>
                    <a:pt x="12" y="39"/>
                    <a:pt x="1" y="50"/>
                    <a:pt x="1" y="72"/>
                  </a:cubicBezTo>
                  <a:cubicBezTo>
                    <a:pt x="1" y="94"/>
                    <a:pt x="1" y="117"/>
                    <a:pt x="1" y="150"/>
                  </a:cubicBezTo>
                  <a:cubicBezTo>
                    <a:pt x="20" y="228"/>
                    <a:pt x="49" y="263"/>
                    <a:pt x="93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5"/>
                    <a:pt x="190" y="161"/>
                    <a:pt x="179" y="117"/>
                  </a:cubicBezTo>
                  <a:cubicBezTo>
                    <a:pt x="168" y="72"/>
                    <a:pt x="157" y="39"/>
                    <a:pt x="146" y="16"/>
                  </a:cubicBezTo>
                  <a:cubicBezTo>
                    <a:pt x="130" y="8"/>
                    <a:pt x="114" y="1"/>
                    <a:pt x="9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>
              <a:extLst>
                <a:ext uri="{FF2B5EF4-FFF2-40B4-BE49-F238E27FC236}">
                  <a16:creationId xmlns:a16="http://schemas.microsoft.com/office/drawing/2014/main" id="{FA30154D-352C-80E0-FB76-F125104A8AE1}"/>
                </a:ext>
              </a:extLst>
            </p:cNvPr>
            <p:cNvSpPr/>
            <p:nvPr/>
          </p:nvSpPr>
          <p:spPr>
            <a:xfrm rot="1205253">
              <a:off x="6637429" y="254140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>
              <a:extLst>
                <a:ext uri="{FF2B5EF4-FFF2-40B4-BE49-F238E27FC236}">
                  <a16:creationId xmlns:a16="http://schemas.microsoft.com/office/drawing/2014/main" id="{6AEB35A9-0F58-1697-98B5-1D9C760B5A58}"/>
                </a:ext>
              </a:extLst>
            </p:cNvPr>
            <p:cNvSpPr/>
            <p:nvPr/>
          </p:nvSpPr>
          <p:spPr>
            <a:xfrm rot="1205253">
              <a:off x="6688330" y="246715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2">
              <a:extLst>
                <a:ext uri="{FF2B5EF4-FFF2-40B4-BE49-F238E27FC236}">
                  <a16:creationId xmlns:a16="http://schemas.microsoft.com/office/drawing/2014/main" id="{CF0B45BB-D01E-AB52-D274-1DE198C10457}"/>
                </a:ext>
              </a:extLst>
            </p:cNvPr>
            <p:cNvSpPr/>
            <p:nvPr/>
          </p:nvSpPr>
          <p:spPr>
            <a:xfrm rot="1205253">
              <a:off x="6717793" y="251360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79"/>
                  </a:lnTo>
                  <a:lnTo>
                    <a:pt x="213" y="245"/>
                  </a:lnTo>
                  <a:lnTo>
                    <a:pt x="213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2">
              <a:extLst>
                <a:ext uri="{FF2B5EF4-FFF2-40B4-BE49-F238E27FC236}">
                  <a16:creationId xmlns:a16="http://schemas.microsoft.com/office/drawing/2014/main" id="{98331A3B-AF8F-4A9D-8878-D976974EBE50}"/>
                </a:ext>
              </a:extLst>
            </p:cNvPr>
            <p:cNvSpPr/>
            <p:nvPr/>
          </p:nvSpPr>
          <p:spPr>
            <a:xfrm rot="1205253">
              <a:off x="6711778" y="2554129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6" y="40"/>
                  </a:moveTo>
                  <a:cubicBezTo>
                    <a:pt x="90" y="40"/>
                    <a:pt x="93" y="45"/>
                    <a:pt x="100" y="45"/>
                  </a:cubicBezTo>
                  <a:cubicBezTo>
                    <a:pt x="100" y="45"/>
                    <a:pt x="111" y="57"/>
                    <a:pt x="111" y="68"/>
                  </a:cubicBezTo>
                  <a:cubicBezTo>
                    <a:pt x="123" y="79"/>
                    <a:pt x="123" y="101"/>
                    <a:pt x="123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12"/>
                    <a:pt x="123" y="224"/>
                    <a:pt x="111" y="224"/>
                  </a:cubicBezTo>
                  <a:lnTo>
                    <a:pt x="89" y="224"/>
                  </a:lnTo>
                  <a:cubicBezTo>
                    <a:pt x="78" y="212"/>
                    <a:pt x="67" y="201"/>
                    <a:pt x="67" y="190"/>
                  </a:cubicBezTo>
                  <a:cubicBezTo>
                    <a:pt x="67" y="179"/>
                    <a:pt x="56" y="157"/>
                    <a:pt x="56" y="135"/>
                  </a:cubicBezTo>
                  <a:cubicBezTo>
                    <a:pt x="45" y="112"/>
                    <a:pt x="45" y="101"/>
                    <a:pt x="45" y="79"/>
                  </a:cubicBezTo>
                  <a:cubicBezTo>
                    <a:pt x="45" y="68"/>
                    <a:pt x="45" y="57"/>
                    <a:pt x="56" y="57"/>
                  </a:cubicBezTo>
                  <a:cubicBezTo>
                    <a:pt x="56" y="45"/>
                    <a:pt x="67" y="45"/>
                    <a:pt x="78" y="45"/>
                  </a:cubicBezTo>
                  <a:cubicBezTo>
                    <a:pt x="82" y="42"/>
                    <a:pt x="84" y="40"/>
                    <a:pt x="86" y="40"/>
                  </a:cubicBezTo>
                  <a:close/>
                  <a:moveTo>
                    <a:pt x="67" y="1"/>
                  </a:moveTo>
                  <a:cubicBezTo>
                    <a:pt x="45" y="1"/>
                    <a:pt x="34" y="12"/>
                    <a:pt x="22" y="23"/>
                  </a:cubicBezTo>
                  <a:cubicBezTo>
                    <a:pt x="11" y="34"/>
                    <a:pt x="0" y="57"/>
                    <a:pt x="0" y="68"/>
                  </a:cubicBezTo>
                  <a:cubicBezTo>
                    <a:pt x="0" y="90"/>
                    <a:pt x="0" y="123"/>
                    <a:pt x="0" y="146"/>
                  </a:cubicBezTo>
                  <a:cubicBezTo>
                    <a:pt x="20" y="226"/>
                    <a:pt x="49" y="270"/>
                    <a:pt x="95" y="270"/>
                  </a:cubicBezTo>
                  <a:cubicBezTo>
                    <a:pt x="100" y="270"/>
                    <a:pt x="106" y="269"/>
                    <a:pt x="111" y="268"/>
                  </a:cubicBezTo>
                  <a:cubicBezTo>
                    <a:pt x="145" y="257"/>
                    <a:pt x="167" y="246"/>
                    <a:pt x="178" y="212"/>
                  </a:cubicBezTo>
                  <a:cubicBezTo>
                    <a:pt x="189" y="190"/>
                    <a:pt x="189" y="157"/>
                    <a:pt x="178" y="112"/>
                  </a:cubicBezTo>
                  <a:cubicBezTo>
                    <a:pt x="167" y="68"/>
                    <a:pt x="156" y="45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>
              <a:extLst>
                <a:ext uri="{FF2B5EF4-FFF2-40B4-BE49-F238E27FC236}">
                  <a16:creationId xmlns:a16="http://schemas.microsoft.com/office/drawing/2014/main" id="{046B5186-7C7D-12D8-A47B-503648154E0C}"/>
                </a:ext>
              </a:extLst>
            </p:cNvPr>
            <p:cNvSpPr/>
            <p:nvPr/>
          </p:nvSpPr>
          <p:spPr>
            <a:xfrm rot="1205253">
              <a:off x="6798590" y="2484783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1" y="1"/>
                  </a:moveTo>
                  <a:lnTo>
                    <a:pt x="67" y="12"/>
                  </a:lnTo>
                  <a:lnTo>
                    <a:pt x="0" y="68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100" y="235"/>
                  </a:lnTo>
                  <a:lnTo>
                    <a:pt x="33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4"/>
                  </a:lnTo>
                  <a:lnTo>
                    <a:pt x="11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>
              <a:extLst>
                <a:ext uri="{FF2B5EF4-FFF2-40B4-BE49-F238E27FC236}">
                  <a16:creationId xmlns:a16="http://schemas.microsoft.com/office/drawing/2014/main" id="{52A5A0E7-4232-5C47-CBDD-996D2639E55E}"/>
                </a:ext>
              </a:extLst>
            </p:cNvPr>
            <p:cNvSpPr/>
            <p:nvPr/>
          </p:nvSpPr>
          <p:spPr>
            <a:xfrm rot="1205253">
              <a:off x="6792269" y="252570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2">
              <a:extLst>
                <a:ext uri="{FF2B5EF4-FFF2-40B4-BE49-F238E27FC236}">
                  <a16:creationId xmlns:a16="http://schemas.microsoft.com/office/drawing/2014/main" id="{FCFF0328-B78A-2EAD-B8EF-1F45BBACA13C}"/>
                </a:ext>
              </a:extLst>
            </p:cNvPr>
            <p:cNvSpPr/>
            <p:nvPr/>
          </p:nvSpPr>
          <p:spPr>
            <a:xfrm rot="1205253">
              <a:off x="6785226" y="2565868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1" y="57"/>
                    <a:pt x="111" y="68"/>
                    <a:pt x="123" y="79"/>
                  </a:cubicBezTo>
                  <a:cubicBezTo>
                    <a:pt x="123" y="90"/>
                    <a:pt x="134" y="101"/>
                    <a:pt x="134" y="135"/>
                  </a:cubicBezTo>
                  <a:cubicBezTo>
                    <a:pt x="134" y="157"/>
                    <a:pt x="145" y="168"/>
                    <a:pt x="145" y="179"/>
                  </a:cubicBezTo>
                  <a:cubicBezTo>
                    <a:pt x="145" y="201"/>
                    <a:pt x="134" y="213"/>
                    <a:pt x="134" y="213"/>
                  </a:cubicBezTo>
                  <a:cubicBezTo>
                    <a:pt x="134" y="224"/>
                    <a:pt x="123" y="224"/>
                    <a:pt x="111" y="224"/>
                  </a:cubicBezTo>
                  <a:lnTo>
                    <a:pt x="89" y="224"/>
                  </a:lnTo>
                  <a:cubicBezTo>
                    <a:pt x="78" y="224"/>
                    <a:pt x="78" y="213"/>
                    <a:pt x="78" y="201"/>
                  </a:cubicBezTo>
                  <a:cubicBezTo>
                    <a:pt x="67" y="179"/>
                    <a:pt x="67" y="168"/>
                    <a:pt x="56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7" y="57"/>
                    <a:pt x="67" y="45"/>
                    <a:pt x="78" y="45"/>
                  </a:cubicBezTo>
                  <a:close/>
                  <a:moveTo>
                    <a:pt x="78" y="1"/>
                  </a:moveTo>
                  <a:cubicBezTo>
                    <a:pt x="56" y="12"/>
                    <a:pt x="34" y="12"/>
                    <a:pt x="22" y="23"/>
                  </a:cubicBezTo>
                  <a:cubicBezTo>
                    <a:pt x="11" y="34"/>
                    <a:pt x="11" y="57"/>
                    <a:pt x="0" y="79"/>
                  </a:cubicBezTo>
                  <a:cubicBezTo>
                    <a:pt x="0" y="101"/>
                    <a:pt x="0" y="123"/>
                    <a:pt x="11" y="157"/>
                  </a:cubicBezTo>
                  <a:cubicBezTo>
                    <a:pt x="21" y="227"/>
                    <a:pt x="58" y="270"/>
                    <a:pt x="106" y="270"/>
                  </a:cubicBezTo>
                  <a:cubicBezTo>
                    <a:pt x="111" y="270"/>
                    <a:pt x="117" y="269"/>
                    <a:pt x="123" y="268"/>
                  </a:cubicBezTo>
                  <a:cubicBezTo>
                    <a:pt x="145" y="257"/>
                    <a:pt x="167" y="246"/>
                    <a:pt x="178" y="224"/>
                  </a:cubicBezTo>
                  <a:cubicBezTo>
                    <a:pt x="189" y="201"/>
                    <a:pt x="189" y="168"/>
                    <a:pt x="189" y="123"/>
                  </a:cubicBezTo>
                  <a:cubicBezTo>
                    <a:pt x="178" y="79"/>
                    <a:pt x="167" y="45"/>
                    <a:pt x="145" y="23"/>
                  </a:cubicBezTo>
                  <a:cubicBezTo>
                    <a:pt x="123" y="1"/>
                    <a:pt x="10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2">
              <a:extLst>
                <a:ext uri="{FF2B5EF4-FFF2-40B4-BE49-F238E27FC236}">
                  <a16:creationId xmlns:a16="http://schemas.microsoft.com/office/drawing/2014/main" id="{A20ECB46-31AC-3FC9-4D9A-926AE8EE5297}"/>
                </a:ext>
              </a:extLst>
            </p:cNvPr>
            <p:cNvSpPr/>
            <p:nvPr/>
          </p:nvSpPr>
          <p:spPr>
            <a:xfrm rot="1205253">
              <a:off x="6821794" y="2572524"/>
              <a:ext cx="18299" cy="24034"/>
            </a:xfrm>
            <a:custGeom>
              <a:avLst/>
              <a:gdLst/>
              <a:ahLst/>
              <a:cxnLst/>
              <a:rect l="l" t="t" r="r" b="b"/>
              <a:pathLst>
                <a:path w="201" h="264" extrusionOk="0">
                  <a:moveTo>
                    <a:pt x="78" y="38"/>
                  </a:moveTo>
                  <a:cubicBezTo>
                    <a:pt x="89" y="38"/>
                    <a:pt x="100" y="38"/>
                    <a:pt x="111" y="50"/>
                  </a:cubicBezTo>
                  <a:cubicBezTo>
                    <a:pt x="111" y="50"/>
                    <a:pt x="123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5" y="150"/>
                    <a:pt x="145" y="161"/>
                    <a:pt x="145" y="183"/>
                  </a:cubicBezTo>
                  <a:cubicBezTo>
                    <a:pt x="145" y="194"/>
                    <a:pt x="145" y="206"/>
                    <a:pt x="134" y="206"/>
                  </a:cubicBezTo>
                  <a:cubicBezTo>
                    <a:pt x="134" y="217"/>
                    <a:pt x="123" y="217"/>
                    <a:pt x="111" y="228"/>
                  </a:cubicBezTo>
                  <a:cubicBezTo>
                    <a:pt x="111" y="228"/>
                    <a:pt x="100" y="228"/>
                    <a:pt x="89" y="217"/>
                  </a:cubicBezTo>
                  <a:cubicBezTo>
                    <a:pt x="89" y="217"/>
                    <a:pt x="78" y="206"/>
                    <a:pt x="78" y="194"/>
                  </a:cubicBezTo>
                  <a:cubicBezTo>
                    <a:pt x="67" y="183"/>
                    <a:pt x="67" y="161"/>
                    <a:pt x="67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67" y="50"/>
                  </a:cubicBezTo>
                  <a:cubicBezTo>
                    <a:pt x="67" y="50"/>
                    <a:pt x="78" y="38"/>
                    <a:pt x="78" y="38"/>
                  </a:cubicBezTo>
                  <a:close/>
                  <a:moveTo>
                    <a:pt x="105" y="0"/>
                  </a:moveTo>
                  <a:cubicBezTo>
                    <a:pt x="97" y="0"/>
                    <a:pt x="88" y="2"/>
                    <a:pt x="78" y="5"/>
                  </a:cubicBezTo>
                  <a:cubicBezTo>
                    <a:pt x="56" y="5"/>
                    <a:pt x="45" y="16"/>
                    <a:pt x="34" y="27"/>
                  </a:cubicBezTo>
                  <a:cubicBezTo>
                    <a:pt x="22" y="38"/>
                    <a:pt x="11" y="50"/>
                    <a:pt x="11" y="72"/>
                  </a:cubicBezTo>
                  <a:cubicBezTo>
                    <a:pt x="0" y="94"/>
                    <a:pt x="11" y="116"/>
                    <a:pt x="11" y="150"/>
                  </a:cubicBezTo>
                  <a:cubicBezTo>
                    <a:pt x="31" y="228"/>
                    <a:pt x="59" y="263"/>
                    <a:pt x="103" y="263"/>
                  </a:cubicBezTo>
                  <a:cubicBezTo>
                    <a:pt x="109" y="263"/>
                    <a:pt x="116" y="263"/>
                    <a:pt x="123" y="261"/>
                  </a:cubicBezTo>
                  <a:cubicBezTo>
                    <a:pt x="156" y="261"/>
                    <a:pt x="178" y="239"/>
                    <a:pt x="178" y="217"/>
                  </a:cubicBezTo>
                  <a:cubicBezTo>
                    <a:pt x="189" y="194"/>
                    <a:pt x="201" y="161"/>
                    <a:pt x="189" y="116"/>
                  </a:cubicBezTo>
                  <a:cubicBezTo>
                    <a:pt x="178" y="72"/>
                    <a:pt x="167" y="38"/>
                    <a:pt x="145" y="16"/>
                  </a:cubicBezTo>
                  <a:cubicBezTo>
                    <a:pt x="137" y="8"/>
                    <a:pt x="124" y="0"/>
                    <a:pt x="1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>
              <a:extLst>
                <a:ext uri="{FF2B5EF4-FFF2-40B4-BE49-F238E27FC236}">
                  <a16:creationId xmlns:a16="http://schemas.microsoft.com/office/drawing/2014/main" id="{D1EDF731-535A-0444-D62B-C4119E57D0EA}"/>
                </a:ext>
              </a:extLst>
            </p:cNvPr>
            <p:cNvSpPr/>
            <p:nvPr/>
          </p:nvSpPr>
          <p:spPr>
            <a:xfrm rot="1205253">
              <a:off x="6872634" y="2497807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67" y="57"/>
                  </a:lnTo>
                  <a:lnTo>
                    <a:pt x="89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2">
              <a:extLst>
                <a:ext uri="{FF2B5EF4-FFF2-40B4-BE49-F238E27FC236}">
                  <a16:creationId xmlns:a16="http://schemas.microsoft.com/office/drawing/2014/main" id="{0331F1F7-4160-3654-AFF8-EC2FF6C8F1FA}"/>
                </a:ext>
              </a:extLst>
            </p:cNvPr>
            <p:cNvSpPr/>
            <p:nvPr/>
          </p:nvSpPr>
          <p:spPr>
            <a:xfrm rot="1205253">
              <a:off x="6865373" y="253838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2">
              <a:extLst>
                <a:ext uri="{FF2B5EF4-FFF2-40B4-BE49-F238E27FC236}">
                  <a16:creationId xmlns:a16="http://schemas.microsoft.com/office/drawing/2014/main" id="{478D9BC9-E577-B67A-1926-142B4EB0EC53}"/>
                </a:ext>
              </a:extLst>
            </p:cNvPr>
            <p:cNvSpPr/>
            <p:nvPr/>
          </p:nvSpPr>
          <p:spPr>
            <a:xfrm rot="1205253">
              <a:off x="6859489" y="2578566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7" y="50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3"/>
                    <a:pt x="112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2">
              <a:extLst>
                <a:ext uri="{FF2B5EF4-FFF2-40B4-BE49-F238E27FC236}">
                  <a16:creationId xmlns:a16="http://schemas.microsoft.com/office/drawing/2014/main" id="{EAB35C28-7937-6518-9156-C05C62F94CE4}"/>
                </a:ext>
              </a:extLst>
            </p:cNvPr>
            <p:cNvSpPr/>
            <p:nvPr/>
          </p:nvSpPr>
          <p:spPr>
            <a:xfrm rot="1205253">
              <a:off x="6895962" y="2584846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67"/>
                  </a:cubicBezTo>
                  <a:cubicBezTo>
                    <a:pt x="123" y="89"/>
                    <a:pt x="123" y="100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189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01"/>
                    <a:pt x="67" y="189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12"/>
                    <a:pt x="56" y="100"/>
                    <a:pt x="56" y="89"/>
                  </a:cubicBezTo>
                  <a:cubicBezTo>
                    <a:pt x="56" y="67"/>
                    <a:pt x="56" y="56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45" y="0"/>
                    <a:pt x="34" y="11"/>
                    <a:pt x="23" y="22"/>
                  </a:cubicBezTo>
                  <a:cubicBezTo>
                    <a:pt x="11" y="34"/>
                    <a:pt x="0" y="56"/>
                    <a:pt x="0" y="78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49" y="269"/>
                    <a:pt x="104" y="269"/>
                  </a:cubicBezTo>
                  <a:cubicBezTo>
                    <a:pt x="110" y="269"/>
                    <a:pt x="116" y="269"/>
                    <a:pt x="123" y="267"/>
                  </a:cubicBezTo>
                  <a:cubicBezTo>
                    <a:pt x="145" y="256"/>
                    <a:pt x="167" y="245"/>
                    <a:pt x="178" y="223"/>
                  </a:cubicBezTo>
                  <a:cubicBezTo>
                    <a:pt x="190" y="189"/>
                    <a:pt x="190" y="156"/>
                    <a:pt x="178" y="112"/>
                  </a:cubicBezTo>
                  <a:cubicBezTo>
                    <a:pt x="178" y="67"/>
                    <a:pt x="156" y="45"/>
                    <a:pt x="145" y="22"/>
                  </a:cubicBezTo>
                  <a:cubicBezTo>
                    <a:pt x="123" y="0"/>
                    <a:pt x="101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>
              <a:extLst>
                <a:ext uri="{FF2B5EF4-FFF2-40B4-BE49-F238E27FC236}">
                  <a16:creationId xmlns:a16="http://schemas.microsoft.com/office/drawing/2014/main" id="{8F08F406-B8EE-0CFE-BFC6-24AF22313B5B}"/>
                </a:ext>
              </a:extLst>
            </p:cNvPr>
            <p:cNvSpPr/>
            <p:nvPr/>
          </p:nvSpPr>
          <p:spPr>
            <a:xfrm rot="1205253">
              <a:off x="6953170" y="2470033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0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>
              <a:extLst>
                <a:ext uri="{FF2B5EF4-FFF2-40B4-BE49-F238E27FC236}">
                  <a16:creationId xmlns:a16="http://schemas.microsoft.com/office/drawing/2014/main" id="{45AD7309-446E-2573-9BDE-7B7E8BFCB06C}"/>
                </a:ext>
              </a:extLst>
            </p:cNvPr>
            <p:cNvSpPr/>
            <p:nvPr/>
          </p:nvSpPr>
          <p:spPr>
            <a:xfrm rot="1205253">
              <a:off x="6947036" y="2509806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1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3" y="245"/>
                  </a:lnTo>
                  <a:lnTo>
                    <a:pt x="34" y="278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>
              <a:extLst>
                <a:ext uri="{FF2B5EF4-FFF2-40B4-BE49-F238E27FC236}">
                  <a16:creationId xmlns:a16="http://schemas.microsoft.com/office/drawing/2014/main" id="{8D3ECB5B-BF9F-19F8-6CC5-284AD4D9BD55}"/>
                </a:ext>
              </a:extLst>
            </p:cNvPr>
            <p:cNvSpPr/>
            <p:nvPr/>
          </p:nvSpPr>
          <p:spPr>
            <a:xfrm rot="1205253">
              <a:off x="6939745" y="2550461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2">
              <a:extLst>
                <a:ext uri="{FF2B5EF4-FFF2-40B4-BE49-F238E27FC236}">
                  <a16:creationId xmlns:a16="http://schemas.microsoft.com/office/drawing/2014/main" id="{0847745A-5EF8-4616-BD0C-F312DBD069AA}"/>
                </a:ext>
              </a:extLst>
            </p:cNvPr>
            <p:cNvSpPr/>
            <p:nvPr/>
          </p:nvSpPr>
          <p:spPr>
            <a:xfrm rot="1205253">
              <a:off x="6932686" y="2590716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12" y="56"/>
                    <a:pt x="112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34" y="156"/>
                    <a:pt x="145" y="167"/>
                    <a:pt x="145" y="178"/>
                  </a:cubicBezTo>
                  <a:cubicBezTo>
                    <a:pt x="145" y="201"/>
                    <a:pt x="134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89" y="223"/>
                    <a:pt x="78" y="212"/>
                    <a:pt x="78" y="201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4" y="11"/>
                    <a:pt x="23" y="22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100"/>
                    <a:pt x="0" y="123"/>
                    <a:pt x="11" y="156"/>
                  </a:cubicBezTo>
                  <a:cubicBezTo>
                    <a:pt x="21" y="226"/>
                    <a:pt x="58" y="269"/>
                    <a:pt x="106" y="269"/>
                  </a:cubicBezTo>
                  <a:cubicBezTo>
                    <a:pt x="112" y="269"/>
                    <a:pt x="117" y="269"/>
                    <a:pt x="123" y="267"/>
                  </a:cubicBezTo>
                  <a:cubicBezTo>
                    <a:pt x="156" y="256"/>
                    <a:pt x="167" y="245"/>
                    <a:pt x="178" y="223"/>
                  </a:cubicBezTo>
                  <a:cubicBezTo>
                    <a:pt x="190" y="201"/>
                    <a:pt x="190" y="167"/>
                    <a:pt x="190" y="123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34" y="11"/>
                    <a:pt x="101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2">
              <a:extLst>
                <a:ext uri="{FF2B5EF4-FFF2-40B4-BE49-F238E27FC236}">
                  <a16:creationId xmlns:a16="http://schemas.microsoft.com/office/drawing/2014/main" id="{05BD6048-64D1-0022-2496-B3C11EE295A6}"/>
                </a:ext>
              </a:extLst>
            </p:cNvPr>
            <p:cNvSpPr/>
            <p:nvPr/>
          </p:nvSpPr>
          <p:spPr>
            <a:xfrm rot="1205253">
              <a:off x="6443496" y="2343077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" y="100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>
              <a:extLst>
                <a:ext uri="{FF2B5EF4-FFF2-40B4-BE49-F238E27FC236}">
                  <a16:creationId xmlns:a16="http://schemas.microsoft.com/office/drawing/2014/main" id="{EA419E2B-3367-5AF1-1B46-D3946B163061}"/>
                </a:ext>
              </a:extLst>
            </p:cNvPr>
            <p:cNvSpPr/>
            <p:nvPr/>
          </p:nvSpPr>
          <p:spPr>
            <a:xfrm rot="1205253">
              <a:off x="6436502" y="2382872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50"/>
                    <a:pt x="145" y="161"/>
                    <a:pt x="145" y="183"/>
                  </a:cubicBezTo>
                  <a:cubicBezTo>
                    <a:pt x="145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8"/>
                  </a:cubicBezTo>
                  <a:cubicBezTo>
                    <a:pt x="101" y="228"/>
                    <a:pt x="101" y="228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49"/>
                  </a:cubicBezTo>
                  <a:cubicBezTo>
                    <a:pt x="67" y="49"/>
                    <a:pt x="67" y="38"/>
                    <a:pt x="79" y="38"/>
                  </a:cubicBezTo>
                  <a:close/>
                  <a:moveTo>
                    <a:pt x="96" y="0"/>
                  </a:moveTo>
                  <a:cubicBezTo>
                    <a:pt x="90" y="0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45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2"/>
                    <a:pt x="168" y="38"/>
                    <a:pt x="145" y="27"/>
                  </a:cubicBezTo>
                  <a:cubicBezTo>
                    <a:pt x="129" y="11"/>
                    <a:pt x="113" y="0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2">
              <a:extLst>
                <a:ext uri="{FF2B5EF4-FFF2-40B4-BE49-F238E27FC236}">
                  <a16:creationId xmlns:a16="http://schemas.microsoft.com/office/drawing/2014/main" id="{7BF5CC7D-FFF0-1051-0DBF-496880AF988F}"/>
                </a:ext>
              </a:extLst>
            </p:cNvPr>
            <p:cNvSpPr/>
            <p:nvPr/>
          </p:nvSpPr>
          <p:spPr>
            <a:xfrm rot="1205253">
              <a:off x="6430118" y="2423335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2">
              <a:extLst>
                <a:ext uri="{FF2B5EF4-FFF2-40B4-BE49-F238E27FC236}">
                  <a16:creationId xmlns:a16="http://schemas.microsoft.com/office/drawing/2014/main" id="{D0F9A63E-19E4-C552-623B-4DA456BCCC68}"/>
                </a:ext>
              </a:extLst>
            </p:cNvPr>
            <p:cNvSpPr/>
            <p:nvPr/>
          </p:nvSpPr>
          <p:spPr>
            <a:xfrm rot="1205253">
              <a:off x="6879032" y="2457362"/>
              <a:ext cx="18299" cy="24034"/>
            </a:xfrm>
            <a:custGeom>
              <a:avLst/>
              <a:gdLst/>
              <a:ahLst/>
              <a:cxnLst/>
              <a:rect l="l" t="t" r="r" b="b"/>
              <a:pathLst>
                <a:path w="201" h="264" extrusionOk="0">
                  <a:moveTo>
                    <a:pt x="89" y="39"/>
                  </a:moveTo>
                  <a:cubicBezTo>
                    <a:pt x="89" y="39"/>
                    <a:pt x="100" y="39"/>
                    <a:pt x="111" y="50"/>
                  </a:cubicBezTo>
                  <a:cubicBezTo>
                    <a:pt x="111" y="50"/>
                    <a:pt x="123" y="61"/>
                    <a:pt x="123" y="72"/>
                  </a:cubicBezTo>
                  <a:cubicBezTo>
                    <a:pt x="134" y="84"/>
                    <a:pt x="134" y="106"/>
                    <a:pt x="134" y="128"/>
                  </a:cubicBezTo>
                  <a:cubicBezTo>
                    <a:pt x="145" y="150"/>
                    <a:pt x="145" y="161"/>
                    <a:pt x="145" y="184"/>
                  </a:cubicBezTo>
                  <a:cubicBezTo>
                    <a:pt x="145" y="195"/>
                    <a:pt x="145" y="206"/>
                    <a:pt x="134" y="206"/>
                  </a:cubicBezTo>
                  <a:cubicBezTo>
                    <a:pt x="134" y="217"/>
                    <a:pt x="123" y="217"/>
                    <a:pt x="123" y="217"/>
                  </a:cubicBezTo>
                  <a:cubicBezTo>
                    <a:pt x="117" y="223"/>
                    <a:pt x="111" y="226"/>
                    <a:pt x="106" y="226"/>
                  </a:cubicBezTo>
                  <a:cubicBezTo>
                    <a:pt x="100" y="226"/>
                    <a:pt x="95" y="223"/>
                    <a:pt x="89" y="217"/>
                  </a:cubicBezTo>
                  <a:cubicBezTo>
                    <a:pt x="89" y="217"/>
                    <a:pt x="78" y="206"/>
                    <a:pt x="78" y="195"/>
                  </a:cubicBezTo>
                  <a:cubicBezTo>
                    <a:pt x="67" y="184"/>
                    <a:pt x="67" y="161"/>
                    <a:pt x="67" y="139"/>
                  </a:cubicBezTo>
                  <a:cubicBezTo>
                    <a:pt x="56" y="117"/>
                    <a:pt x="56" y="95"/>
                    <a:pt x="56" y="84"/>
                  </a:cubicBezTo>
                  <a:cubicBezTo>
                    <a:pt x="56" y="72"/>
                    <a:pt x="56" y="61"/>
                    <a:pt x="67" y="50"/>
                  </a:cubicBezTo>
                  <a:cubicBezTo>
                    <a:pt x="67" y="50"/>
                    <a:pt x="78" y="39"/>
                    <a:pt x="89" y="39"/>
                  </a:cubicBezTo>
                  <a:close/>
                  <a:moveTo>
                    <a:pt x="105" y="1"/>
                  </a:moveTo>
                  <a:cubicBezTo>
                    <a:pt x="97" y="1"/>
                    <a:pt x="88" y="2"/>
                    <a:pt x="78" y="6"/>
                  </a:cubicBezTo>
                  <a:cubicBezTo>
                    <a:pt x="56" y="6"/>
                    <a:pt x="45" y="17"/>
                    <a:pt x="33" y="28"/>
                  </a:cubicBezTo>
                  <a:cubicBezTo>
                    <a:pt x="22" y="39"/>
                    <a:pt x="11" y="50"/>
                    <a:pt x="11" y="72"/>
                  </a:cubicBezTo>
                  <a:cubicBezTo>
                    <a:pt x="0" y="95"/>
                    <a:pt x="11" y="117"/>
                    <a:pt x="11" y="150"/>
                  </a:cubicBezTo>
                  <a:cubicBezTo>
                    <a:pt x="31" y="228"/>
                    <a:pt x="59" y="264"/>
                    <a:pt x="103" y="264"/>
                  </a:cubicBezTo>
                  <a:cubicBezTo>
                    <a:pt x="109" y="264"/>
                    <a:pt x="116" y="263"/>
                    <a:pt x="123" y="262"/>
                  </a:cubicBezTo>
                  <a:cubicBezTo>
                    <a:pt x="156" y="262"/>
                    <a:pt x="178" y="239"/>
                    <a:pt x="189" y="217"/>
                  </a:cubicBezTo>
                  <a:cubicBezTo>
                    <a:pt x="201" y="195"/>
                    <a:pt x="201" y="161"/>
                    <a:pt x="189" y="117"/>
                  </a:cubicBezTo>
                  <a:cubicBezTo>
                    <a:pt x="178" y="72"/>
                    <a:pt x="167" y="39"/>
                    <a:pt x="145" y="17"/>
                  </a:cubicBezTo>
                  <a:cubicBezTo>
                    <a:pt x="137" y="9"/>
                    <a:pt x="124" y="1"/>
                    <a:pt x="10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>
              <a:extLst>
                <a:ext uri="{FF2B5EF4-FFF2-40B4-BE49-F238E27FC236}">
                  <a16:creationId xmlns:a16="http://schemas.microsoft.com/office/drawing/2014/main" id="{9D0F2E82-BCE0-0AF6-99DF-55C533BEAEDE}"/>
                </a:ext>
              </a:extLst>
            </p:cNvPr>
            <p:cNvSpPr/>
            <p:nvPr/>
          </p:nvSpPr>
          <p:spPr>
            <a:xfrm rot="1205253">
              <a:off x="6872634" y="2497807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67" y="57"/>
                  </a:lnTo>
                  <a:lnTo>
                    <a:pt x="89" y="224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2">
              <a:extLst>
                <a:ext uri="{FF2B5EF4-FFF2-40B4-BE49-F238E27FC236}">
                  <a16:creationId xmlns:a16="http://schemas.microsoft.com/office/drawing/2014/main" id="{A1201F4E-5DB4-BDE7-A5AC-DF1906E8E382}"/>
                </a:ext>
              </a:extLst>
            </p:cNvPr>
            <p:cNvSpPr/>
            <p:nvPr/>
          </p:nvSpPr>
          <p:spPr>
            <a:xfrm rot="1205253">
              <a:off x="6865373" y="253838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2">
              <a:extLst>
                <a:ext uri="{FF2B5EF4-FFF2-40B4-BE49-F238E27FC236}">
                  <a16:creationId xmlns:a16="http://schemas.microsoft.com/office/drawing/2014/main" id="{CD2D53A3-3C7E-83BF-9FDC-6D4884629C86}"/>
                </a:ext>
              </a:extLst>
            </p:cNvPr>
            <p:cNvSpPr/>
            <p:nvPr/>
          </p:nvSpPr>
          <p:spPr>
            <a:xfrm rot="1205253">
              <a:off x="6916711" y="2463492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89" y="38"/>
                    <a:pt x="100" y="49"/>
                  </a:cubicBezTo>
                  <a:cubicBezTo>
                    <a:pt x="100" y="49"/>
                    <a:pt x="112" y="60"/>
                    <a:pt x="112" y="71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49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7"/>
                    <a:pt x="112" y="227"/>
                  </a:cubicBezTo>
                  <a:cubicBezTo>
                    <a:pt x="100" y="227"/>
                    <a:pt x="89" y="227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56" y="161"/>
                    <a:pt x="56" y="138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1"/>
                    <a:pt x="45" y="60"/>
                    <a:pt x="56" y="60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8"/>
                    <a:pt x="0" y="49"/>
                    <a:pt x="0" y="71"/>
                  </a:cubicBezTo>
                  <a:cubicBezTo>
                    <a:pt x="0" y="94"/>
                    <a:pt x="0" y="116"/>
                    <a:pt x="0" y="149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8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1"/>
                    <a:pt x="156" y="38"/>
                    <a:pt x="145" y="27"/>
                  </a:cubicBezTo>
                  <a:cubicBezTo>
                    <a:pt x="129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2">
              <a:extLst>
                <a:ext uri="{FF2B5EF4-FFF2-40B4-BE49-F238E27FC236}">
                  <a16:creationId xmlns:a16="http://schemas.microsoft.com/office/drawing/2014/main" id="{F14E6A12-CD7E-FAD1-2F6F-75AA551A4708}"/>
                </a:ext>
              </a:extLst>
            </p:cNvPr>
            <p:cNvSpPr/>
            <p:nvPr/>
          </p:nvSpPr>
          <p:spPr>
            <a:xfrm rot="1205253">
              <a:off x="6946864" y="2510777"/>
              <a:ext cx="18299" cy="24398"/>
            </a:xfrm>
            <a:custGeom>
              <a:avLst/>
              <a:gdLst/>
              <a:ahLst/>
              <a:cxnLst/>
              <a:rect l="l" t="t" r="r" b="b"/>
              <a:pathLst>
                <a:path w="201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0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67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>
              <a:extLst>
                <a:ext uri="{FF2B5EF4-FFF2-40B4-BE49-F238E27FC236}">
                  <a16:creationId xmlns:a16="http://schemas.microsoft.com/office/drawing/2014/main" id="{ADAFD933-EBFF-2A4F-A09C-73A3F7F920A3}"/>
                </a:ext>
              </a:extLst>
            </p:cNvPr>
            <p:cNvSpPr/>
            <p:nvPr/>
          </p:nvSpPr>
          <p:spPr>
            <a:xfrm rot="1205253">
              <a:off x="6939573" y="2551432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4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2">
              <a:extLst>
                <a:ext uri="{FF2B5EF4-FFF2-40B4-BE49-F238E27FC236}">
                  <a16:creationId xmlns:a16="http://schemas.microsoft.com/office/drawing/2014/main" id="{CE28C851-7D0F-6FB9-E3D5-8413DD66E226}"/>
                </a:ext>
              </a:extLst>
            </p:cNvPr>
            <p:cNvSpPr/>
            <p:nvPr/>
          </p:nvSpPr>
          <p:spPr>
            <a:xfrm rot="1205253">
              <a:off x="6996967" y="243538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2">
              <a:extLst>
                <a:ext uri="{FF2B5EF4-FFF2-40B4-BE49-F238E27FC236}">
                  <a16:creationId xmlns:a16="http://schemas.microsoft.com/office/drawing/2014/main" id="{380F374B-625E-BCFE-B338-85B397A5586B}"/>
                </a:ext>
              </a:extLst>
            </p:cNvPr>
            <p:cNvSpPr/>
            <p:nvPr/>
          </p:nvSpPr>
          <p:spPr>
            <a:xfrm rot="1205253">
              <a:off x="6983386" y="251678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0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>
              <a:extLst>
                <a:ext uri="{FF2B5EF4-FFF2-40B4-BE49-F238E27FC236}">
                  <a16:creationId xmlns:a16="http://schemas.microsoft.com/office/drawing/2014/main" id="{743AF77C-2FAA-E664-A60B-990141DF09E5}"/>
                </a:ext>
              </a:extLst>
            </p:cNvPr>
            <p:cNvSpPr/>
            <p:nvPr/>
          </p:nvSpPr>
          <p:spPr>
            <a:xfrm rot="1205253">
              <a:off x="6969974" y="2598235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2">
              <a:extLst>
                <a:ext uri="{FF2B5EF4-FFF2-40B4-BE49-F238E27FC236}">
                  <a16:creationId xmlns:a16="http://schemas.microsoft.com/office/drawing/2014/main" id="{110BD08F-54B2-23BD-1B05-2F1753BB582A}"/>
                </a:ext>
              </a:extLst>
            </p:cNvPr>
            <p:cNvSpPr/>
            <p:nvPr/>
          </p:nvSpPr>
          <p:spPr>
            <a:xfrm rot="1205253">
              <a:off x="7033691" y="2441256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11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2">
              <a:extLst>
                <a:ext uri="{FF2B5EF4-FFF2-40B4-BE49-F238E27FC236}">
                  <a16:creationId xmlns:a16="http://schemas.microsoft.com/office/drawing/2014/main" id="{62ED4889-3A96-FF5A-5033-CD0A4993EEF4}"/>
                </a:ext>
              </a:extLst>
            </p:cNvPr>
            <p:cNvSpPr/>
            <p:nvPr/>
          </p:nvSpPr>
          <p:spPr>
            <a:xfrm rot="1205253">
              <a:off x="7027463" y="2482382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101" y="38"/>
                  </a:moveTo>
                  <a:cubicBezTo>
                    <a:pt x="101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23" y="205"/>
                  </a:cubicBezTo>
                  <a:cubicBezTo>
                    <a:pt x="123" y="216"/>
                    <a:pt x="112" y="216"/>
                    <a:pt x="112" y="216"/>
                  </a:cubicBezTo>
                  <a:cubicBezTo>
                    <a:pt x="106" y="222"/>
                    <a:pt x="101" y="225"/>
                    <a:pt x="95" y="225"/>
                  </a:cubicBezTo>
                  <a:cubicBezTo>
                    <a:pt x="89" y="225"/>
                    <a:pt x="84" y="222"/>
                    <a:pt x="78" y="216"/>
                  </a:cubicBezTo>
                  <a:cubicBezTo>
                    <a:pt x="78" y="216"/>
                    <a:pt x="67" y="205"/>
                    <a:pt x="67" y="194"/>
                  </a:cubicBezTo>
                  <a:cubicBezTo>
                    <a:pt x="56" y="183"/>
                    <a:pt x="56" y="161"/>
                    <a:pt x="56" y="138"/>
                  </a:cubicBezTo>
                  <a:cubicBezTo>
                    <a:pt x="45" y="116"/>
                    <a:pt x="45" y="94"/>
                    <a:pt x="45" y="83"/>
                  </a:cubicBezTo>
                  <a:cubicBezTo>
                    <a:pt x="45" y="72"/>
                    <a:pt x="45" y="60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7" y="72"/>
                    <a:pt x="156" y="38"/>
                    <a:pt x="134" y="16"/>
                  </a:cubicBezTo>
                  <a:cubicBezTo>
                    <a:pt x="126" y="8"/>
                    <a:pt x="113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>
              <a:extLst>
                <a:ext uri="{FF2B5EF4-FFF2-40B4-BE49-F238E27FC236}">
                  <a16:creationId xmlns:a16="http://schemas.microsoft.com/office/drawing/2014/main" id="{6D3677DC-A782-5679-2D64-1C069C14365E}"/>
                </a:ext>
              </a:extLst>
            </p:cNvPr>
            <p:cNvSpPr/>
            <p:nvPr/>
          </p:nvSpPr>
          <p:spPr>
            <a:xfrm rot="1205253">
              <a:off x="7020109" y="252265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2">
              <a:extLst>
                <a:ext uri="{FF2B5EF4-FFF2-40B4-BE49-F238E27FC236}">
                  <a16:creationId xmlns:a16="http://schemas.microsoft.com/office/drawing/2014/main" id="{48D2414E-DDEE-E869-C559-FF8296D36856}"/>
                </a:ext>
              </a:extLst>
            </p:cNvPr>
            <p:cNvSpPr/>
            <p:nvPr/>
          </p:nvSpPr>
          <p:spPr>
            <a:xfrm rot="1205253">
              <a:off x="7013819" y="2563312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34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2">
              <a:extLst>
                <a:ext uri="{FF2B5EF4-FFF2-40B4-BE49-F238E27FC236}">
                  <a16:creationId xmlns:a16="http://schemas.microsoft.com/office/drawing/2014/main" id="{A060354E-2CF5-9767-412B-F7DDE43CB858}"/>
                </a:ext>
              </a:extLst>
            </p:cNvPr>
            <p:cNvSpPr/>
            <p:nvPr/>
          </p:nvSpPr>
          <p:spPr>
            <a:xfrm rot="1205253">
              <a:off x="7006525" y="260407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>
              <a:extLst>
                <a:ext uri="{FF2B5EF4-FFF2-40B4-BE49-F238E27FC236}">
                  <a16:creationId xmlns:a16="http://schemas.microsoft.com/office/drawing/2014/main" id="{44BCC38A-ECC5-D4E0-48A3-5FD0CE1D7BEE}"/>
                </a:ext>
              </a:extLst>
            </p:cNvPr>
            <p:cNvSpPr/>
            <p:nvPr/>
          </p:nvSpPr>
          <p:spPr>
            <a:xfrm rot="1205253">
              <a:off x="6464167" y="2221072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>
              <a:extLst>
                <a:ext uri="{FF2B5EF4-FFF2-40B4-BE49-F238E27FC236}">
                  <a16:creationId xmlns:a16="http://schemas.microsoft.com/office/drawing/2014/main" id="{CD6136F7-D688-5A42-6200-F9ED638044E8}"/>
                </a:ext>
              </a:extLst>
            </p:cNvPr>
            <p:cNvSpPr/>
            <p:nvPr/>
          </p:nvSpPr>
          <p:spPr>
            <a:xfrm rot="1205253">
              <a:off x="6457220" y="2260875"/>
              <a:ext cx="17297" cy="24853"/>
            </a:xfrm>
            <a:custGeom>
              <a:avLst/>
              <a:gdLst/>
              <a:ahLst/>
              <a:cxnLst/>
              <a:rect l="l" t="t" r="r" b="b"/>
              <a:pathLst>
                <a:path w="190" h="273" extrusionOk="0">
                  <a:moveTo>
                    <a:pt x="89" y="45"/>
                  </a:moveTo>
                  <a:cubicBezTo>
                    <a:pt x="96" y="45"/>
                    <a:pt x="101" y="50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lnTo>
                    <a:pt x="90" y="228"/>
                  </a:lnTo>
                  <a:cubicBezTo>
                    <a:pt x="78" y="217"/>
                    <a:pt x="78" y="206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105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50"/>
                    <a:pt x="67" y="50"/>
                    <a:pt x="78" y="50"/>
                  </a:cubicBezTo>
                  <a:cubicBezTo>
                    <a:pt x="82" y="46"/>
                    <a:pt x="86" y="45"/>
                    <a:pt x="89" y="45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61"/>
                    <a:pt x="1" y="72"/>
                  </a:cubicBezTo>
                  <a:cubicBezTo>
                    <a:pt x="1" y="94"/>
                    <a:pt x="1" y="117"/>
                    <a:pt x="12" y="150"/>
                  </a:cubicBezTo>
                  <a:cubicBezTo>
                    <a:pt x="23" y="239"/>
                    <a:pt x="56" y="272"/>
                    <a:pt x="123" y="272"/>
                  </a:cubicBezTo>
                  <a:cubicBezTo>
                    <a:pt x="145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7"/>
                  </a:cubicBezTo>
                  <a:cubicBezTo>
                    <a:pt x="179" y="72"/>
                    <a:pt x="168" y="50"/>
                    <a:pt x="145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>
              <a:extLst>
                <a:ext uri="{FF2B5EF4-FFF2-40B4-BE49-F238E27FC236}">
                  <a16:creationId xmlns:a16="http://schemas.microsoft.com/office/drawing/2014/main" id="{EE36B86D-E924-595A-F0F1-14C3E72D340B}"/>
                </a:ext>
              </a:extLst>
            </p:cNvPr>
            <p:cNvSpPr/>
            <p:nvPr/>
          </p:nvSpPr>
          <p:spPr>
            <a:xfrm rot="1205253">
              <a:off x="6450788" y="2302331"/>
              <a:ext cx="18390" cy="24489"/>
            </a:xfrm>
            <a:custGeom>
              <a:avLst/>
              <a:gdLst/>
              <a:ahLst/>
              <a:cxnLst/>
              <a:rect l="l" t="t" r="r" b="b"/>
              <a:pathLst>
                <a:path w="202" h="269" extrusionOk="0">
                  <a:moveTo>
                    <a:pt x="56" y="1"/>
                  </a:moveTo>
                  <a:lnTo>
                    <a:pt x="1" y="56"/>
                  </a:lnTo>
                  <a:lnTo>
                    <a:pt x="1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68"/>
                  </a:lnTo>
                  <a:lnTo>
                    <a:pt x="201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>
              <a:extLst>
                <a:ext uri="{FF2B5EF4-FFF2-40B4-BE49-F238E27FC236}">
                  <a16:creationId xmlns:a16="http://schemas.microsoft.com/office/drawing/2014/main" id="{829499B2-3A91-F4AB-B642-25B964BF5B96}"/>
                </a:ext>
              </a:extLst>
            </p:cNvPr>
            <p:cNvSpPr/>
            <p:nvPr/>
          </p:nvSpPr>
          <p:spPr>
            <a:xfrm rot="1205253">
              <a:off x="6500890" y="222694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>
              <a:extLst>
                <a:ext uri="{FF2B5EF4-FFF2-40B4-BE49-F238E27FC236}">
                  <a16:creationId xmlns:a16="http://schemas.microsoft.com/office/drawing/2014/main" id="{039BF43F-CCF5-6003-7E01-4B810DA2E545}"/>
                </a:ext>
              </a:extLst>
            </p:cNvPr>
            <p:cNvSpPr/>
            <p:nvPr/>
          </p:nvSpPr>
          <p:spPr>
            <a:xfrm rot="1205253">
              <a:off x="6537442" y="2233782"/>
              <a:ext cx="19391" cy="24489"/>
            </a:xfrm>
            <a:custGeom>
              <a:avLst/>
              <a:gdLst/>
              <a:ahLst/>
              <a:cxnLst/>
              <a:rect l="l" t="t" r="r" b="b"/>
              <a:pathLst>
                <a:path w="213" h="269" extrusionOk="0">
                  <a:moveTo>
                    <a:pt x="56" y="1"/>
                  </a:moveTo>
                  <a:lnTo>
                    <a:pt x="1" y="56"/>
                  </a:lnTo>
                  <a:lnTo>
                    <a:pt x="1" y="101"/>
                  </a:lnTo>
                  <a:lnTo>
                    <a:pt x="56" y="45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>
              <a:extLst>
                <a:ext uri="{FF2B5EF4-FFF2-40B4-BE49-F238E27FC236}">
                  <a16:creationId xmlns:a16="http://schemas.microsoft.com/office/drawing/2014/main" id="{82DA705A-808D-8C5D-0852-A8120336E30C}"/>
                </a:ext>
              </a:extLst>
            </p:cNvPr>
            <p:cNvSpPr/>
            <p:nvPr/>
          </p:nvSpPr>
          <p:spPr>
            <a:xfrm rot="1205253">
              <a:off x="6493629" y="226751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7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>
              <a:extLst>
                <a:ext uri="{FF2B5EF4-FFF2-40B4-BE49-F238E27FC236}">
                  <a16:creationId xmlns:a16="http://schemas.microsoft.com/office/drawing/2014/main" id="{06A7E2F8-96D0-177A-382A-27B433D99572}"/>
                </a:ext>
              </a:extLst>
            </p:cNvPr>
            <p:cNvSpPr/>
            <p:nvPr/>
          </p:nvSpPr>
          <p:spPr>
            <a:xfrm rot="1205253">
              <a:off x="6487309" y="2308342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2">
              <a:extLst>
                <a:ext uri="{FF2B5EF4-FFF2-40B4-BE49-F238E27FC236}">
                  <a16:creationId xmlns:a16="http://schemas.microsoft.com/office/drawing/2014/main" id="{091E0488-DF90-0D01-CCDC-62DC09F36401}"/>
                </a:ext>
              </a:extLst>
            </p:cNvPr>
            <p:cNvSpPr/>
            <p:nvPr/>
          </p:nvSpPr>
          <p:spPr>
            <a:xfrm rot="1205253">
              <a:off x="6480048" y="2348916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2">
              <a:extLst>
                <a:ext uri="{FF2B5EF4-FFF2-40B4-BE49-F238E27FC236}">
                  <a16:creationId xmlns:a16="http://schemas.microsoft.com/office/drawing/2014/main" id="{911B88E7-6439-D1D5-D5CF-9D9524299169}"/>
                </a:ext>
              </a:extLst>
            </p:cNvPr>
            <p:cNvSpPr/>
            <p:nvPr/>
          </p:nvSpPr>
          <p:spPr>
            <a:xfrm rot="1205253">
              <a:off x="6474164" y="2389101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23" y="216"/>
                  </a:cubicBezTo>
                  <a:cubicBezTo>
                    <a:pt x="123" y="216"/>
                    <a:pt x="112" y="228"/>
                    <a:pt x="112" y="228"/>
                  </a:cubicBezTo>
                  <a:cubicBezTo>
                    <a:pt x="101" y="228"/>
                    <a:pt x="90" y="228"/>
                    <a:pt x="79" y="216"/>
                  </a:cubicBezTo>
                  <a:cubicBezTo>
                    <a:pt x="79" y="216"/>
                    <a:pt x="68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8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34" y="27"/>
                  </a:cubicBezTo>
                  <a:cubicBezTo>
                    <a:pt x="126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>
              <a:extLst>
                <a:ext uri="{FF2B5EF4-FFF2-40B4-BE49-F238E27FC236}">
                  <a16:creationId xmlns:a16="http://schemas.microsoft.com/office/drawing/2014/main" id="{A843EE55-6C07-F75D-5717-60CF068D4FD8}"/>
                </a:ext>
              </a:extLst>
            </p:cNvPr>
            <p:cNvSpPr/>
            <p:nvPr/>
          </p:nvSpPr>
          <p:spPr>
            <a:xfrm rot="1205253">
              <a:off x="6466639" y="2430347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>
              <a:extLst>
                <a:ext uri="{FF2B5EF4-FFF2-40B4-BE49-F238E27FC236}">
                  <a16:creationId xmlns:a16="http://schemas.microsoft.com/office/drawing/2014/main" id="{6EA85A5B-BCC0-A00C-3793-051FA1D02D0A}"/>
                </a:ext>
              </a:extLst>
            </p:cNvPr>
            <p:cNvSpPr/>
            <p:nvPr/>
          </p:nvSpPr>
          <p:spPr>
            <a:xfrm rot="1205253">
              <a:off x="6460521" y="2470031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6" y="57"/>
                  </a:lnTo>
                  <a:lnTo>
                    <a:pt x="90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>
              <a:extLst>
                <a:ext uri="{FF2B5EF4-FFF2-40B4-BE49-F238E27FC236}">
                  <a16:creationId xmlns:a16="http://schemas.microsoft.com/office/drawing/2014/main" id="{D8AAE7E1-9FAB-18F6-C5E1-65F38A5AC439}"/>
                </a:ext>
              </a:extLst>
            </p:cNvPr>
            <p:cNvSpPr/>
            <p:nvPr/>
          </p:nvSpPr>
          <p:spPr>
            <a:xfrm rot="1205253">
              <a:off x="6453229" y="251077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>
              <a:extLst>
                <a:ext uri="{FF2B5EF4-FFF2-40B4-BE49-F238E27FC236}">
                  <a16:creationId xmlns:a16="http://schemas.microsoft.com/office/drawing/2014/main" id="{6A9722A5-BB9B-F728-C0A6-00BFBE5175A3}"/>
                </a:ext>
              </a:extLst>
            </p:cNvPr>
            <p:cNvSpPr/>
            <p:nvPr/>
          </p:nvSpPr>
          <p:spPr>
            <a:xfrm rot="1205253">
              <a:off x="6531294" y="2273729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>
              <a:extLst>
                <a:ext uri="{FF2B5EF4-FFF2-40B4-BE49-F238E27FC236}">
                  <a16:creationId xmlns:a16="http://schemas.microsoft.com/office/drawing/2014/main" id="{7849372A-1189-61D1-A49B-B5E7823F31ED}"/>
                </a:ext>
              </a:extLst>
            </p:cNvPr>
            <p:cNvSpPr/>
            <p:nvPr/>
          </p:nvSpPr>
          <p:spPr>
            <a:xfrm rot="1205253">
              <a:off x="6568017" y="2279598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>
              <a:extLst>
                <a:ext uri="{FF2B5EF4-FFF2-40B4-BE49-F238E27FC236}">
                  <a16:creationId xmlns:a16="http://schemas.microsoft.com/office/drawing/2014/main" id="{2C840A9B-0A76-1C79-CF4E-059D17F9D79F}"/>
                </a:ext>
              </a:extLst>
            </p:cNvPr>
            <p:cNvSpPr/>
            <p:nvPr/>
          </p:nvSpPr>
          <p:spPr>
            <a:xfrm rot="1205253">
              <a:off x="6560756" y="232008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>
              <a:extLst>
                <a:ext uri="{FF2B5EF4-FFF2-40B4-BE49-F238E27FC236}">
                  <a16:creationId xmlns:a16="http://schemas.microsoft.com/office/drawing/2014/main" id="{78AC7AE0-B073-F280-5834-98C26017C215}"/>
                </a:ext>
              </a:extLst>
            </p:cNvPr>
            <p:cNvSpPr/>
            <p:nvPr/>
          </p:nvSpPr>
          <p:spPr>
            <a:xfrm rot="1205253">
              <a:off x="6524063" y="2314040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34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>
              <a:extLst>
                <a:ext uri="{FF2B5EF4-FFF2-40B4-BE49-F238E27FC236}">
                  <a16:creationId xmlns:a16="http://schemas.microsoft.com/office/drawing/2014/main" id="{33DE9242-1D4A-A38D-F50E-C4B146BE484A}"/>
                </a:ext>
              </a:extLst>
            </p:cNvPr>
            <p:cNvSpPr/>
            <p:nvPr/>
          </p:nvSpPr>
          <p:spPr>
            <a:xfrm rot="1205253">
              <a:off x="6554638" y="2360680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67"/>
                    <a:pt x="112" y="78"/>
                  </a:cubicBezTo>
                  <a:cubicBezTo>
                    <a:pt x="123" y="89"/>
                    <a:pt x="123" y="101"/>
                    <a:pt x="123" y="123"/>
                  </a:cubicBezTo>
                  <a:cubicBezTo>
                    <a:pt x="134" y="156"/>
                    <a:pt x="134" y="167"/>
                    <a:pt x="134" y="179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68" y="212"/>
                    <a:pt x="68" y="201"/>
                  </a:cubicBezTo>
                  <a:cubicBezTo>
                    <a:pt x="68" y="179"/>
                    <a:pt x="56" y="167"/>
                    <a:pt x="56" y="145"/>
                  </a:cubicBezTo>
                  <a:cubicBezTo>
                    <a:pt x="45" y="123"/>
                    <a:pt x="45" y="101"/>
                    <a:pt x="45" y="89"/>
                  </a:cubicBezTo>
                  <a:cubicBezTo>
                    <a:pt x="45" y="78"/>
                    <a:pt x="45" y="67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1"/>
                    <a:pt x="34" y="11"/>
                    <a:pt x="23" y="23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101"/>
                    <a:pt x="1" y="123"/>
                    <a:pt x="1" y="156"/>
                  </a:cubicBezTo>
                  <a:cubicBezTo>
                    <a:pt x="21" y="226"/>
                    <a:pt x="50" y="269"/>
                    <a:pt x="96" y="269"/>
                  </a:cubicBezTo>
                  <a:cubicBezTo>
                    <a:pt x="101" y="269"/>
                    <a:pt x="106" y="269"/>
                    <a:pt x="112" y="268"/>
                  </a:cubicBezTo>
                  <a:cubicBezTo>
                    <a:pt x="146" y="257"/>
                    <a:pt x="168" y="245"/>
                    <a:pt x="179" y="223"/>
                  </a:cubicBezTo>
                  <a:cubicBezTo>
                    <a:pt x="190" y="201"/>
                    <a:pt x="190" y="167"/>
                    <a:pt x="179" y="123"/>
                  </a:cubicBezTo>
                  <a:cubicBezTo>
                    <a:pt x="168" y="78"/>
                    <a:pt x="157" y="45"/>
                    <a:pt x="146" y="23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>
              <a:extLst>
                <a:ext uri="{FF2B5EF4-FFF2-40B4-BE49-F238E27FC236}">
                  <a16:creationId xmlns:a16="http://schemas.microsoft.com/office/drawing/2014/main" id="{E4DD8634-B4E3-F605-6793-B75009B04896}"/>
                </a:ext>
              </a:extLst>
            </p:cNvPr>
            <p:cNvSpPr/>
            <p:nvPr/>
          </p:nvSpPr>
          <p:spPr>
            <a:xfrm rot="1205253">
              <a:off x="6547175" y="2401482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>
              <a:extLst>
                <a:ext uri="{FF2B5EF4-FFF2-40B4-BE49-F238E27FC236}">
                  <a16:creationId xmlns:a16="http://schemas.microsoft.com/office/drawing/2014/main" id="{69D8D445-3425-1A88-2526-7AE79DC2563A}"/>
                </a:ext>
              </a:extLst>
            </p:cNvPr>
            <p:cNvSpPr/>
            <p:nvPr/>
          </p:nvSpPr>
          <p:spPr>
            <a:xfrm rot="1205253">
              <a:off x="6540885" y="2442228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>
              <a:extLst>
                <a:ext uri="{FF2B5EF4-FFF2-40B4-BE49-F238E27FC236}">
                  <a16:creationId xmlns:a16="http://schemas.microsoft.com/office/drawing/2014/main" id="{DD5852EE-9C44-2DFC-4727-D6075A9D1968}"/>
                </a:ext>
              </a:extLst>
            </p:cNvPr>
            <p:cNvSpPr/>
            <p:nvPr/>
          </p:nvSpPr>
          <p:spPr>
            <a:xfrm rot="1205253">
              <a:off x="6533750" y="2483001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>
              <a:extLst>
                <a:ext uri="{FF2B5EF4-FFF2-40B4-BE49-F238E27FC236}">
                  <a16:creationId xmlns:a16="http://schemas.microsoft.com/office/drawing/2014/main" id="{0A2DDAEA-1675-2F5B-7159-5AB7CD486F06}"/>
                </a:ext>
              </a:extLst>
            </p:cNvPr>
            <p:cNvSpPr/>
            <p:nvPr/>
          </p:nvSpPr>
          <p:spPr>
            <a:xfrm rot="1205253">
              <a:off x="6769329" y="2438112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1" y="56"/>
                    <a:pt x="111" y="67"/>
                    <a:pt x="123" y="78"/>
                  </a:cubicBezTo>
                  <a:cubicBezTo>
                    <a:pt x="123" y="89"/>
                    <a:pt x="123" y="112"/>
                    <a:pt x="134" y="134"/>
                  </a:cubicBezTo>
                  <a:cubicBezTo>
                    <a:pt x="134" y="156"/>
                    <a:pt x="134" y="167"/>
                    <a:pt x="134" y="190"/>
                  </a:cubicBezTo>
                  <a:cubicBezTo>
                    <a:pt x="134" y="201"/>
                    <a:pt x="134" y="212"/>
                    <a:pt x="134" y="212"/>
                  </a:cubicBezTo>
                  <a:cubicBezTo>
                    <a:pt x="134" y="223"/>
                    <a:pt x="123" y="223"/>
                    <a:pt x="111" y="223"/>
                  </a:cubicBezTo>
                  <a:cubicBezTo>
                    <a:pt x="108" y="227"/>
                    <a:pt x="104" y="228"/>
                    <a:pt x="101" y="228"/>
                  </a:cubicBezTo>
                  <a:cubicBezTo>
                    <a:pt x="94" y="228"/>
                    <a:pt x="89" y="223"/>
                    <a:pt x="89" y="223"/>
                  </a:cubicBezTo>
                  <a:cubicBezTo>
                    <a:pt x="78" y="223"/>
                    <a:pt x="78" y="212"/>
                    <a:pt x="67" y="201"/>
                  </a:cubicBezTo>
                  <a:cubicBezTo>
                    <a:pt x="67" y="190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56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56" y="11"/>
                    <a:pt x="33" y="22"/>
                    <a:pt x="22" y="34"/>
                  </a:cubicBezTo>
                  <a:cubicBezTo>
                    <a:pt x="11" y="45"/>
                    <a:pt x="11" y="56"/>
                    <a:pt x="0" y="78"/>
                  </a:cubicBezTo>
                  <a:cubicBezTo>
                    <a:pt x="0" y="100"/>
                    <a:pt x="0" y="123"/>
                    <a:pt x="11" y="156"/>
                  </a:cubicBezTo>
                  <a:cubicBezTo>
                    <a:pt x="21" y="234"/>
                    <a:pt x="48" y="270"/>
                    <a:pt x="99" y="270"/>
                  </a:cubicBezTo>
                  <a:cubicBezTo>
                    <a:pt x="107" y="270"/>
                    <a:pt x="114" y="269"/>
                    <a:pt x="123" y="268"/>
                  </a:cubicBezTo>
                  <a:cubicBezTo>
                    <a:pt x="145" y="268"/>
                    <a:pt x="167" y="245"/>
                    <a:pt x="178" y="223"/>
                  </a:cubicBezTo>
                  <a:cubicBezTo>
                    <a:pt x="189" y="201"/>
                    <a:pt x="189" y="167"/>
                    <a:pt x="178" y="123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23" y="11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>
              <a:extLst>
                <a:ext uri="{FF2B5EF4-FFF2-40B4-BE49-F238E27FC236}">
                  <a16:creationId xmlns:a16="http://schemas.microsoft.com/office/drawing/2014/main" id="{52EC0A38-407A-2070-EC5D-1FE29A9FA006}"/>
                </a:ext>
              </a:extLst>
            </p:cNvPr>
            <p:cNvSpPr/>
            <p:nvPr/>
          </p:nvSpPr>
          <p:spPr>
            <a:xfrm rot="1205253">
              <a:off x="6762837" y="2479086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4"/>
                  </a:lnTo>
                  <a:lnTo>
                    <a:pt x="22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>
              <a:extLst>
                <a:ext uri="{FF2B5EF4-FFF2-40B4-BE49-F238E27FC236}">
                  <a16:creationId xmlns:a16="http://schemas.microsoft.com/office/drawing/2014/main" id="{CADF9B56-42CD-8871-49B5-EE3174037617}"/>
                </a:ext>
              </a:extLst>
            </p:cNvPr>
            <p:cNvSpPr/>
            <p:nvPr/>
          </p:nvSpPr>
          <p:spPr>
            <a:xfrm rot="1205253">
              <a:off x="6755546" y="2519832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>
              <a:extLst>
                <a:ext uri="{FF2B5EF4-FFF2-40B4-BE49-F238E27FC236}">
                  <a16:creationId xmlns:a16="http://schemas.microsoft.com/office/drawing/2014/main" id="{A5FAA06A-7B2E-9126-5ACE-C000BA41D287}"/>
                </a:ext>
              </a:extLst>
            </p:cNvPr>
            <p:cNvSpPr/>
            <p:nvPr/>
          </p:nvSpPr>
          <p:spPr>
            <a:xfrm rot="1205253">
              <a:off x="6748285" y="256031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1" y="1"/>
                  </a:moveTo>
                  <a:lnTo>
                    <a:pt x="56" y="12"/>
                  </a:lnTo>
                  <a:lnTo>
                    <a:pt x="0" y="57"/>
                  </a:lnTo>
                  <a:lnTo>
                    <a:pt x="11" y="101"/>
                  </a:lnTo>
                  <a:lnTo>
                    <a:pt x="67" y="57"/>
                  </a:lnTo>
                  <a:lnTo>
                    <a:pt x="100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3"/>
                  </a:lnTo>
                  <a:lnTo>
                    <a:pt x="11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>
              <a:extLst>
                <a:ext uri="{FF2B5EF4-FFF2-40B4-BE49-F238E27FC236}">
                  <a16:creationId xmlns:a16="http://schemas.microsoft.com/office/drawing/2014/main" id="{1BCDC893-4ECC-5614-73E1-D2B5C50A85C7}"/>
                </a:ext>
              </a:extLst>
            </p:cNvPr>
            <p:cNvSpPr/>
            <p:nvPr/>
          </p:nvSpPr>
          <p:spPr>
            <a:xfrm rot="1205253">
              <a:off x="6604569" y="228643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>
              <a:extLst>
                <a:ext uri="{FF2B5EF4-FFF2-40B4-BE49-F238E27FC236}">
                  <a16:creationId xmlns:a16="http://schemas.microsoft.com/office/drawing/2014/main" id="{5288C4FE-F445-D75E-DAC2-325B2E650231}"/>
                </a:ext>
              </a:extLst>
            </p:cNvPr>
            <p:cNvSpPr/>
            <p:nvPr/>
          </p:nvSpPr>
          <p:spPr>
            <a:xfrm rot="1205253">
              <a:off x="6598513" y="2326593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79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23" y="217"/>
                  </a:cubicBezTo>
                  <a:cubicBezTo>
                    <a:pt x="123" y="217"/>
                    <a:pt x="112" y="228"/>
                    <a:pt x="112" y="228"/>
                  </a:cubicBezTo>
                  <a:cubicBezTo>
                    <a:pt x="101" y="228"/>
                    <a:pt x="90" y="228"/>
                    <a:pt x="79" y="217"/>
                  </a:cubicBezTo>
                  <a:cubicBezTo>
                    <a:pt x="79" y="217"/>
                    <a:pt x="68" y="205"/>
                    <a:pt x="68" y="194"/>
                  </a:cubicBezTo>
                  <a:cubicBezTo>
                    <a:pt x="56" y="183"/>
                    <a:pt x="56" y="161"/>
                    <a:pt x="56" y="139"/>
                  </a:cubicBezTo>
                  <a:cubicBezTo>
                    <a:pt x="45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49"/>
                  </a:cubicBezTo>
                  <a:cubicBezTo>
                    <a:pt x="56" y="49"/>
                    <a:pt x="68" y="49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34" y="27"/>
                  </a:cubicBezTo>
                  <a:cubicBezTo>
                    <a:pt x="126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>
              <a:extLst>
                <a:ext uri="{FF2B5EF4-FFF2-40B4-BE49-F238E27FC236}">
                  <a16:creationId xmlns:a16="http://schemas.microsoft.com/office/drawing/2014/main" id="{A25C1F7F-754B-3A1F-CC35-E74C10603EA0}"/>
                </a:ext>
              </a:extLst>
            </p:cNvPr>
            <p:cNvSpPr/>
            <p:nvPr/>
          </p:nvSpPr>
          <p:spPr>
            <a:xfrm rot="1205253">
              <a:off x="6591160" y="2366868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>
              <a:extLst>
                <a:ext uri="{FF2B5EF4-FFF2-40B4-BE49-F238E27FC236}">
                  <a16:creationId xmlns:a16="http://schemas.microsoft.com/office/drawing/2014/main" id="{A79C24FA-4CD2-FC70-3E5B-3891E9BE11E9}"/>
                </a:ext>
              </a:extLst>
            </p:cNvPr>
            <p:cNvSpPr/>
            <p:nvPr/>
          </p:nvSpPr>
          <p:spPr>
            <a:xfrm rot="1205253">
              <a:off x="6583899" y="240735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68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>
              <a:extLst>
                <a:ext uri="{FF2B5EF4-FFF2-40B4-BE49-F238E27FC236}">
                  <a16:creationId xmlns:a16="http://schemas.microsoft.com/office/drawing/2014/main" id="{38E6E992-5129-2578-9184-43C2E3CA8271}"/>
                </a:ext>
              </a:extLst>
            </p:cNvPr>
            <p:cNvSpPr/>
            <p:nvPr/>
          </p:nvSpPr>
          <p:spPr>
            <a:xfrm rot="1205253">
              <a:off x="6577578" y="2448269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2">
              <a:extLst>
                <a:ext uri="{FF2B5EF4-FFF2-40B4-BE49-F238E27FC236}">
                  <a16:creationId xmlns:a16="http://schemas.microsoft.com/office/drawing/2014/main" id="{373A777C-BA8A-9F42-1ADE-F0DD8C784FB2}"/>
                </a:ext>
              </a:extLst>
            </p:cNvPr>
            <p:cNvSpPr/>
            <p:nvPr/>
          </p:nvSpPr>
          <p:spPr>
            <a:xfrm rot="1205253">
              <a:off x="6642092" y="2292449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34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2">
              <a:extLst>
                <a:ext uri="{FF2B5EF4-FFF2-40B4-BE49-F238E27FC236}">
                  <a16:creationId xmlns:a16="http://schemas.microsoft.com/office/drawing/2014/main" id="{90CE3D5D-F46B-6A4A-EB01-3CAC03B4C46E}"/>
                </a:ext>
              </a:extLst>
            </p:cNvPr>
            <p:cNvSpPr/>
            <p:nvPr/>
          </p:nvSpPr>
          <p:spPr>
            <a:xfrm rot="1205253">
              <a:off x="6635018" y="2332788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7" y="41"/>
                  </a:moveTo>
                  <a:cubicBezTo>
                    <a:pt x="91" y="41"/>
                    <a:pt x="94" y="46"/>
                    <a:pt x="101" y="46"/>
                  </a:cubicBezTo>
                  <a:cubicBezTo>
                    <a:pt x="101" y="46"/>
                    <a:pt x="112" y="57"/>
                    <a:pt x="112" y="68"/>
                  </a:cubicBezTo>
                  <a:cubicBezTo>
                    <a:pt x="123" y="79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3"/>
                  </a:cubicBezTo>
                  <a:cubicBezTo>
                    <a:pt x="123" y="213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3"/>
                    <a:pt x="79" y="201"/>
                    <a:pt x="68" y="190"/>
                  </a:cubicBezTo>
                  <a:cubicBezTo>
                    <a:pt x="68" y="179"/>
                    <a:pt x="56" y="168"/>
                    <a:pt x="56" y="135"/>
                  </a:cubicBezTo>
                  <a:cubicBezTo>
                    <a:pt x="56" y="112"/>
                    <a:pt x="45" y="101"/>
                    <a:pt x="45" y="79"/>
                  </a:cubicBezTo>
                  <a:cubicBezTo>
                    <a:pt x="45" y="68"/>
                    <a:pt x="56" y="57"/>
                    <a:pt x="56" y="57"/>
                  </a:cubicBezTo>
                  <a:cubicBezTo>
                    <a:pt x="56" y="46"/>
                    <a:pt x="68" y="46"/>
                    <a:pt x="79" y="46"/>
                  </a:cubicBezTo>
                  <a:cubicBezTo>
                    <a:pt x="82" y="42"/>
                    <a:pt x="85" y="41"/>
                    <a:pt x="87" y="41"/>
                  </a:cubicBezTo>
                  <a:close/>
                  <a:moveTo>
                    <a:pt x="68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1" y="57"/>
                    <a:pt x="1" y="68"/>
                  </a:cubicBezTo>
                  <a:cubicBezTo>
                    <a:pt x="1" y="90"/>
                    <a:pt x="1" y="123"/>
                    <a:pt x="1" y="146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7" y="269"/>
                    <a:pt x="112" y="268"/>
                  </a:cubicBezTo>
                  <a:cubicBezTo>
                    <a:pt x="146" y="257"/>
                    <a:pt x="168" y="246"/>
                    <a:pt x="179" y="213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68"/>
                    <a:pt x="157" y="46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>
              <a:extLst>
                <a:ext uri="{FF2B5EF4-FFF2-40B4-BE49-F238E27FC236}">
                  <a16:creationId xmlns:a16="http://schemas.microsoft.com/office/drawing/2014/main" id="{31385203-769B-555B-B7D3-C96DB15FF6F9}"/>
                </a:ext>
              </a:extLst>
            </p:cNvPr>
            <p:cNvSpPr/>
            <p:nvPr/>
          </p:nvSpPr>
          <p:spPr>
            <a:xfrm rot="1205253">
              <a:off x="6627711" y="237370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>
              <a:extLst>
                <a:ext uri="{FF2B5EF4-FFF2-40B4-BE49-F238E27FC236}">
                  <a16:creationId xmlns:a16="http://schemas.microsoft.com/office/drawing/2014/main" id="{19ECC3B7-1DDD-1A65-8F34-37023AE71B63}"/>
                </a:ext>
              </a:extLst>
            </p:cNvPr>
            <p:cNvSpPr/>
            <p:nvPr/>
          </p:nvSpPr>
          <p:spPr>
            <a:xfrm rot="1205253">
              <a:off x="6621375" y="241462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" y="100"/>
                  </a:lnTo>
                  <a:lnTo>
                    <a:pt x="57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>
              <a:extLst>
                <a:ext uri="{FF2B5EF4-FFF2-40B4-BE49-F238E27FC236}">
                  <a16:creationId xmlns:a16="http://schemas.microsoft.com/office/drawing/2014/main" id="{9B76D51A-C125-CC46-AE0F-E9F8CD197774}"/>
                </a:ext>
              </a:extLst>
            </p:cNvPr>
            <p:cNvSpPr/>
            <p:nvPr/>
          </p:nvSpPr>
          <p:spPr>
            <a:xfrm rot="1205253">
              <a:off x="6678785" y="229849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2">
              <a:extLst>
                <a:ext uri="{FF2B5EF4-FFF2-40B4-BE49-F238E27FC236}">
                  <a16:creationId xmlns:a16="http://schemas.microsoft.com/office/drawing/2014/main" id="{D43B80FD-DE2D-446C-A82F-6E7588534288}"/>
                </a:ext>
              </a:extLst>
            </p:cNvPr>
            <p:cNvSpPr/>
            <p:nvPr/>
          </p:nvSpPr>
          <p:spPr>
            <a:xfrm rot="1205253">
              <a:off x="6671726" y="2338655"/>
              <a:ext cx="17388" cy="24671"/>
            </a:xfrm>
            <a:custGeom>
              <a:avLst/>
              <a:gdLst/>
              <a:ahLst/>
              <a:cxnLst/>
              <a:rect l="l" t="t" r="r" b="b"/>
              <a:pathLst>
                <a:path w="191" h="271" extrusionOk="0">
                  <a:moveTo>
                    <a:pt x="101" y="46"/>
                  </a:moveTo>
                  <a:cubicBezTo>
                    <a:pt x="112" y="57"/>
                    <a:pt x="112" y="57"/>
                    <a:pt x="123" y="79"/>
                  </a:cubicBezTo>
                  <a:cubicBezTo>
                    <a:pt x="123" y="90"/>
                    <a:pt x="123" y="101"/>
                    <a:pt x="134" y="124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201"/>
                    <a:pt x="134" y="201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3"/>
                    <a:pt x="79" y="213"/>
                    <a:pt x="68" y="201"/>
                  </a:cubicBezTo>
                  <a:cubicBezTo>
                    <a:pt x="68" y="179"/>
                    <a:pt x="68" y="168"/>
                    <a:pt x="56" y="146"/>
                  </a:cubicBezTo>
                  <a:cubicBezTo>
                    <a:pt x="56" y="124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8" y="46"/>
                    <a:pt x="68" y="46"/>
                    <a:pt x="79" y="46"/>
                  </a:cubicBezTo>
                  <a:close/>
                  <a:moveTo>
                    <a:pt x="68" y="1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2" y="34"/>
                    <a:pt x="12" y="57"/>
                    <a:pt x="1" y="79"/>
                  </a:cubicBezTo>
                  <a:cubicBezTo>
                    <a:pt x="1" y="101"/>
                    <a:pt x="1" y="124"/>
                    <a:pt x="12" y="157"/>
                  </a:cubicBezTo>
                  <a:cubicBezTo>
                    <a:pt x="22" y="227"/>
                    <a:pt x="50" y="270"/>
                    <a:pt x="104" y="270"/>
                  </a:cubicBezTo>
                  <a:cubicBezTo>
                    <a:pt x="110" y="270"/>
                    <a:pt x="116" y="269"/>
                    <a:pt x="123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24"/>
                  </a:cubicBezTo>
                  <a:cubicBezTo>
                    <a:pt x="179" y="79"/>
                    <a:pt x="168" y="46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2">
              <a:extLst>
                <a:ext uri="{FF2B5EF4-FFF2-40B4-BE49-F238E27FC236}">
                  <a16:creationId xmlns:a16="http://schemas.microsoft.com/office/drawing/2014/main" id="{A9378D41-6219-B934-7DBB-469CEA11CC0F}"/>
                </a:ext>
              </a:extLst>
            </p:cNvPr>
            <p:cNvSpPr/>
            <p:nvPr/>
          </p:nvSpPr>
          <p:spPr>
            <a:xfrm rot="1205253">
              <a:off x="6665218" y="2379717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>
              <a:extLst>
                <a:ext uri="{FF2B5EF4-FFF2-40B4-BE49-F238E27FC236}">
                  <a16:creationId xmlns:a16="http://schemas.microsoft.com/office/drawing/2014/main" id="{0A7ED8B1-39D8-6664-43EC-D025402AC36D}"/>
                </a:ext>
              </a:extLst>
            </p:cNvPr>
            <p:cNvSpPr/>
            <p:nvPr/>
          </p:nvSpPr>
          <p:spPr>
            <a:xfrm rot="1205253">
              <a:off x="6657927" y="242046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3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>
              <a:extLst>
                <a:ext uri="{FF2B5EF4-FFF2-40B4-BE49-F238E27FC236}">
                  <a16:creationId xmlns:a16="http://schemas.microsoft.com/office/drawing/2014/main" id="{B4843B76-CCEF-DF1C-8D95-9619DFE3676D}"/>
                </a:ext>
              </a:extLst>
            </p:cNvPr>
            <p:cNvSpPr/>
            <p:nvPr/>
          </p:nvSpPr>
          <p:spPr>
            <a:xfrm rot="1205253">
              <a:off x="6650854" y="246097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12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>
              <a:extLst>
                <a:ext uri="{FF2B5EF4-FFF2-40B4-BE49-F238E27FC236}">
                  <a16:creationId xmlns:a16="http://schemas.microsoft.com/office/drawing/2014/main" id="{8CBE3C31-096E-4085-92CE-D71D598ED468}"/>
                </a:ext>
              </a:extLst>
            </p:cNvPr>
            <p:cNvSpPr/>
            <p:nvPr/>
          </p:nvSpPr>
          <p:spPr>
            <a:xfrm rot="1205253">
              <a:off x="6722612" y="2264674"/>
              <a:ext cx="18390" cy="24398"/>
            </a:xfrm>
            <a:custGeom>
              <a:avLst/>
              <a:gdLst/>
              <a:ahLst/>
              <a:cxnLst/>
              <a:rect l="l" t="t" r="r" b="b"/>
              <a:pathLst>
                <a:path w="202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" y="100"/>
                  </a:lnTo>
                  <a:lnTo>
                    <a:pt x="57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7"/>
                  </a:lnTo>
                  <a:lnTo>
                    <a:pt x="201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>
              <a:extLst>
                <a:ext uri="{FF2B5EF4-FFF2-40B4-BE49-F238E27FC236}">
                  <a16:creationId xmlns:a16="http://schemas.microsoft.com/office/drawing/2014/main" id="{1872D098-1B1D-4104-8830-ECFAFEA69FF2}"/>
                </a:ext>
              </a:extLst>
            </p:cNvPr>
            <p:cNvSpPr/>
            <p:nvPr/>
          </p:nvSpPr>
          <p:spPr>
            <a:xfrm rot="1205253">
              <a:off x="6715509" y="2304360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90" y="234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>
              <a:extLst>
                <a:ext uri="{FF2B5EF4-FFF2-40B4-BE49-F238E27FC236}">
                  <a16:creationId xmlns:a16="http://schemas.microsoft.com/office/drawing/2014/main" id="{22213FC0-8F34-B4DD-A733-9B8CBAC1EB3D}"/>
                </a:ext>
              </a:extLst>
            </p:cNvPr>
            <p:cNvSpPr/>
            <p:nvPr/>
          </p:nvSpPr>
          <p:spPr>
            <a:xfrm rot="1205253">
              <a:off x="6708340" y="2345142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101" y="39"/>
                  </a:moveTo>
                  <a:cubicBezTo>
                    <a:pt x="112" y="50"/>
                    <a:pt x="123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6" y="150"/>
                    <a:pt x="146" y="161"/>
                    <a:pt x="146" y="183"/>
                  </a:cubicBezTo>
                  <a:cubicBezTo>
                    <a:pt x="146" y="195"/>
                    <a:pt x="146" y="206"/>
                    <a:pt x="134" y="206"/>
                  </a:cubicBezTo>
                  <a:cubicBezTo>
                    <a:pt x="134" y="217"/>
                    <a:pt x="123" y="217"/>
                    <a:pt x="112" y="217"/>
                  </a:cubicBezTo>
                  <a:cubicBezTo>
                    <a:pt x="107" y="222"/>
                    <a:pt x="104" y="225"/>
                    <a:pt x="101" y="225"/>
                  </a:cubicBezTo>
                  <a:cubicBezTo>
                    <a:pt x="98" y="225"/>
                    <a:pt x="95" y="222"/>
                    <a:pt x="90" y="217"/>
                  </a:cubicBezTo>
                  <a:cubicBezTo>
                    <a:pt x="90" y="217"/>
                    <a:pt x="79" y="206"/>
                    <a:pt x="79" y="195"/>
                  </a:cubicBezTo>
                  <a:cubicBezTo>
                    <a:pt x="68" y="183"/>
                    <a:pt x="68" y="161"/>
                    <a:pt x="56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8" y="50"/>
                    <a:pt x="68" y="39"/>
                    <a:pt x="79" y="39"/>
                  </a:cubicBezTo>
                  <a:close/>
                  <a:moveTo>
                    <a:pt x="100" y="1"/>
                  </a:moveTo>
                  <a:cubicBezTo>
                    <a:pt x="93" y="1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50"/>
                    <a:pt x="12" y="72"/>
                  </a:cubicBezTo>
                  <a:cubicBezTo>
                    <a:pt x="1" y="94"/>
                    <a:pt x="1" y="117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3"/>
                    <a:pt x="123" y="261"/>
                  </a:cubicBezTo>
                  <a:cubicBezTo>
                    <a:pt x="157" y="261"/>
                    <a:pt x="168" y="239"/>
                    <a:pt x="179" y="217"/>
                  </a:cubicBezTo>
                  <a:cubicBezTo>
                    <a:pt x="190" y="195"/>
                    <a:pt x="190" y="161"/>
                    <a:pt x="190" y="117"/>
                  </a:cubicBezTo>
                  <a:cubicBezTo>
                    <a:pt x="179" y="72"/>
                    <a:pt x="168" y="39"/>
                    <a:pt x="146" y="16"/>
                  </a:cubicBezTo>
                  <a:cubicBezTo>
                    <a:pt x="138" y="8"/>
                    <a:pt x="119" y="1"/>
                    <a:pt x="100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>
              <a:extLst>
                <a:ext uri="{FF2B5EF4-FFF2-40B4-BE49-F238E27FC236}">
                  <a16:creationId xmlns:a16="http://schemas.microsoft.com/office/drawing/2014/main" id="{4ACA2C6C-70E1-C5D1-6203-F888C4ED618B}"/>
                </a:ext>
              </a:extLst>
            </p:cNvPr>
            <p:cNvSpPr/>
            <p:nvPr/>
          </p:nvSpPr>
          <p:spPr>
            <a:xfrm rot="1205253">
              <a:off x="6701912" y="238575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>
              <a:extLst>
                <a:ext uri="{FF2B5EF4-FFF2-40B4-BE49-F238E27FC236}">
                  <a16:creationId xmlns:a16="http://schemas.microsoft.com/office/drawing/2014/main" id="{A5EED654-4CC5-7766-C27B-99F4405B2C59}"/>
                </a:ext>
              </a:extLst>
            </p:cNvPr>
            <p:cNvSpPr/>
            <p:nvPr/>
          </p:nvSpPr>
          <p:spPr>
            <a:xfrm rot="1205253">
              <a:off x="6694651" y="242633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3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>
              <a:extLst>
                <a:ext uri="{FF2B5EF4-FFF2-40B4-BE49-F238E27FC236}">
                  <a16:creationId xmlns:a16="http://schemas.microsoft.com/office/drawing/2014/main" id="{76CF246A-C62A-CC1E-622E-5FFF100E616D}"/>
                </a:ext>
              </a:extLst>
            </p:cNvPr>
            <p:cNvSpPr/>
            <p:nvPr/>
          </p:nvSpPr>
          <p:spPr>
            <a:xfrm rot="1205253">
              <a:off x="6688330" y="246715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>
              <a:extLst>
                <a:ext uri="{FF2B5EF4-FFF2-40B4-BE49-F238E27FC236}">
                  <a16:creationId xmlns:a16="http://schemas.microsoft.com/office/drawing/2014/main" id="{CB7D107C-15B2-2EC2-4C12-24104C3F766B}"/>
                </a:ext>
              </a:extLst>
            </p:cNvPr>
            <p:cNvSpPr/>
            <p:nvPr/>
          </p:nvSpPr>
          <p:spPr>
            <a:xfrm rot="1205253">
              <a:off x="6681241" y="250776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101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68"/>
                  </a:lnTo>
                  <a:lnTo>
                    <a:pt x="213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>
              <a:extLst>
                <a:ext uri="{FF2B5EF4-FFF2-40B4-BE49-F238E27FC236}">
                  <a16:creationId xmlns:a16="http://schemas.microsoft.com/office/drawing/2014/main" id="{1C755223-3F14-4BD3-F290-EE06898C903B}"/>
                </a:ext>
              </a:extLst>
            </p:cNvPr>
            <p:cNvSpPr/>
            <p:nvPr/>
          </p:nvSpPr>
          <p:spPr>
            <a:xfrm rot="1205253">
              <a:off x="6674214" y="2547747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79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1"/>
                    <a:pt x="123" y="72"/>
                  </a:cubicBezTo>
                  <a:cubicBezTo>
                    <a:pt x="123" y="83"/>
                    <a:pt x="135" y="105"/>
                    <a:pt x="135" y="127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5"/>
                    <a:pt x="135" y="216"/>
                  </a:cubicBezTo>
                  <a:cubicBezTo>
                    <a:pt x="135" y="216"/>
                    <a:pt x="123" y="228"/>
                    <a:pt x="112" y="228"/>
                  </a:cubicBezTo>
                  <a:cubicBezTo>
                    <a:pt x="112" y="228"/>
                    <a:pt x="101" y="228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68" y="138"/>
                  </a:cubicBezTo>
                  <a:cubicBezTo>
                    <a:pt x="57" y="116"/>
                    <a:pt x="57" y="94"/>
                    <a:pt x="57" y="83"/>
                  </a:cubicBezTo>
                  <a:cubicBezTo>
                    <a:pt x="57" y="72"/>
                    <a:pt x="57" y="61"/>
                    <a:pt x="68" y="61"/>
                  </a:cubicBezTo>
                  <a:cubicBezTo>
                    <a:pt x="68" y="49"/>
                    <a:pt x="79" y="49"/>
                    <a:pt x="79" y="38"/>
                  </a:cubicBezTo>
                  <a:close/>
                  <a:moveTo>
                    <a:pt x="103" y="0"/>
                  </a:moveTo>
                  <a:cubicBezTo>
                    <a:pt x="96" y="0"/>
                    <a:pt x="88" y="2"/>
                    <a:pt x="79" y="5"/>
                  </a:cubicBezTo>
                  <a:cubicBezTo>
                    <a:pt x="57" y="5"/>
                    <a:pt x="34" y="16"/>
                    <a:pt x="34" y="27"/>
                  </a:cubicBezTo>
                  <a:cubicBezTo>
                    <a:pt x="23" y="38"/>
                    <a:pt x="12" y="49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7" y="262"/>
                    <a:pt x="123" y="261"/>
                  </a:cubicBezTo>
                  <a:cubicBezTo>
                    <a:pt x="157" y="261"/>
                    <a:pt x="179" y="239"/>
                    <a:pt x="179" y="216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6" y="27"/>
                  </a:cubicBezTo>
                  <a:cubicBezTo>
                    <a:pt x="138" y="11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>
              <a:extLst>
                <a:ext uri="{FF2B5EF4-FFF2-40B4-BE49-F238E27FC236}">
                  <a16:creationId xmlns:a16="http://schemas.microsoft.com/office/drawing/2014/main" id="{E9538228-A9D2-2824-A336-3EF726FE4417}"/>
                </a:ext>
              </a:extLst>
            </p:cNvPr>
            <p:cNvSpPr/>
            <p:nvPr/>
          </p:nvSpPr>
          <p:spPr>
            <a:xfrm rot="1205253">
              <a:off x="6759134" y="227068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2">
              <a:extLst>
                <a:ext uri="{FF2B5EF4-FFF2-40B4-BE49-F238E27FC236}">
                  <a16:creationId xmlns:a16="http://schemas.microsoft.com/office/drawing/2014/main" id="{E551A2ED-CF17-F3A9-5E89-D5BAF826204A}"/>
                </a:ext>
              </a:extLst>
            </p:cNvPr>
            <p:cNvSpPr/>
            <p:nvPr/>
          </p:nvSpPr>
          <p:spPr>
            <a:xfrm rot="1205253">
              <a:off x="6752060" y="2311201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2">
              <a:extLst>
                <a:ext uri="{FF2B5EF4-FFF2-40B4-BE49-F238E27FC236}">
                  <a16:creationId xmlns:a16="http://schemas.microsoft.com/office/drawing/2014/main" id="{92A70896-1346-9ED2-8178-CB3BC69380A0}"/>
                </a:ext>
              </a:extLst>
            </p:cNvPr>
            <p:cNvSpPr/>
            <p:nvPr/>
          </p:nvSpPr>
          <p:spPr>
            <a:xfrm rot="1205253">
              <a:off x="6745724" y="2352116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" y="100"/>
                  </a:lnTo>
                  <a:lnTo>
                    <a:pt x="57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>
              <a:extLst>
                <a:ext uri="{FF2B5EF4-FFF2-40B4-BE49-F238E27FC236}">
                  <a16:creationId xmlns:a16="http://schemas.microsoft.com/office/drawing/2014/main" id="{6F7BEF64-7A0B-0F1C-C6E5-8171131F43FC}"/>
                </a:ext>
              </a:extLst>
            </p:cNvPr>
            <p:cNvSpPr/>
            <p:nvPr/>
          </p:nvSpPr>
          <p:spPr>
            <a:xfrm rot="1205253">
              <a:off x="6738743" y="2391929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23" y="105"/>
                    <a:pt x="135" y="127"/>
                  </a:cubicBezTo>
                  <a:cubicBezTo>
                    <a:pt x="135" y="150"/>
                    <a:pt x="135" y="161"/>
                    <a:pt x="135" y="183"/>
                  </a:cubicBezTo>
                  <a:cubicBezTo>
                    <a:pt x="135" y="194"/>
                    <a:pt x="135" y="205"/>
                    <a:pt x="135" y="205"/>
                  </a:cubicBezTo>
                  <a:cubicBezTo>
                    <a:pt x="135" y="216"/>
                    <a:pt x="123" y="216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79" y="205"/>
                    <a:pt x="68" y="194"/>
                  </a:cubicBezTo>
                  <a:cubicBezTo>
                    <a:pt x="68" y="183"/>
                    <a:pt x="68" y="161"/>
                    <a:pt x="57" y="138"/>
                  </a:cubicBezTo>
                  <a:cubicBezTo>
                    <a:pt x="57" y="116"/>
                    <a:pt x="57" y="94"/>
                    <a:pt x="57" y="83"/>
                  </a:cubicBezTo>
                  <a:cubicBezTo>
                    <a:pt x="57" y="72"/>
                    <a:pt x="57" y="60"/>
                    <a:pt x="57" y="49"/>
                  </a:cubicBezTo>
                  <a:cubicBezTo>
                    <a:pt x="57" y="49"/>
                    <a:pt x="68" y="38"/>
                    <a:pt x="79" y="38"/>
                  </a:cubicBezTo>
                  <a:close/>
                  <a:moveTo>
                    <a:pt x="95" y="0"/>
                  </a:moveTo>
                  <a:cubicBezTo>
                    <a:pt x="86" y="0"/>
                    <a:pt x="78" y="1"/>
                    <a:pt x="68" y="5"/>
                  </a:cubicBezTo>
                  <a:cubicBezTo>
                    <a:pt x="57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49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6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57" y="38"/>
                    <a:pt x="146" y="16"/>
                  </a:cubicBezTo>
                  <a:cubicBezTo>
                    <a:pt x="130" y="8"/>
                    <a:pt x="114" y="0"/>
                    <a:pt x="9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2">
              <a:extLst>
                <a:ext uri="{FF2B5EF4-FFF2-40B4-BE49-F238E27FC236}">
                  <a16:creationId xmlns:a16="http://schemas.microsoft.com/office/drawing/2014/main" id="{82F441F2-D185-6278-D833-1E2FA05FFE2B}"/>
                </a:ext>
              </a:extLst>
            </p:cNvPr>
            <p:cNvSpPr/>
            <p:nvPr/>
          </p:nvSpPr>
          <p:spPr>
            <a:xfrm rot="1205253">
              <a:off x="6732434" y="2432389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00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2" y="245"/>
                  </a:lnTo>
                  <a:lnTo>
                    <a:pt x="33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2">
              <a:extLst>
                <a:ext uri="{FF2B5EF4-FFF2-40B4-BE49-F238E27FC236}">
                  <a16:creationId xmlns:a16="http://schemas.microsoft.com/office/drawing/2014/main" id="{81EFE7CF-D8B0-D782-420D-DC04DF825ED3}"/>
                </a:ext>
              </a:extLst>
            </p:cNvPr>
            <p:cNvSpPr/>
            <p:nvPr/>
          </p:nvSpPr>
          <p:spPr>
            <a:xfrm rot="1205253">
              <a:off x="6725054" y="247302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2" y="212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>
              <a:extLst>
                <a:ext uri="{FF2B5EF4-FFF2-40B4-BE49-F238E27FC236}">
                  <a16:creationId xmlns:a16="http://schemas.microsoft.com/office/drawing/2014/main" id="{A709F31D-E1FB-FBA8-D0DB-6D244E99C4B1}"/>
                </a:ext>
              </a:extLst>
            </p:cNvPr>
            <p:cNvSpPr/>
            <p:nvPr/>
          </p:nvSpPr>
          <p:spPr>
            <a:xfrm rot="1205253">
              <a:off x="6717793" y="251360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79"/>
                  </a:lnTo>
                  <a:lnTo>
                    <a:pt x="213" y="245"/>
                  </a:lnTo>
                  <a:lnTo>
                    <a:pt x="213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>
              <a:extLst>
                <a:ext uri="{FF2B5EF4-FFF2-40B4-BE49-F238E27FC236}">
                  <a16:creationId xmlns:a16="http://schemas.microsoft.com/office/drawing/2014/main" id="{17464C57-8A5E-2F70-F043-12B5560BF359}"/>
                </a:ext>
              </a:extLst>
            </p:cNvPr>
            <p:cNvSpPr/>
            <p:nvPr/>
          </p:nvSpPr>
          <p:spPr>
            <a:xfrm rot="1205253">
              <a:off x="6796059" y="227623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67"/>
                  </a:cubicBezTo>
                  <a:cubicBezTo>
                    <a:pt x="123" y="89"/>
                    <a:pt x="123" y="100"/>
                    <a:pt x="135" y="123"/>
                  </a:cubicBezTo>
                  <a:cubicBezTo>
                    <a:pt x="135" y="145"/>
                    <a:pt x="135" y="167"/>
                    <a:pt x="135" y="178"/>
                  </a:cubicBezTo>
                  <a:cubicBezTo>
                    <a:pt x="135" y="189"/>
                    <a:pt x="135" y="201"/>
                    <a:pt x="135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79" y="212"/>
                    <a:pt x="68" y="189"/>
                  </a:cubicBezTo>
                  <a:cubicBezTo>
                    <a:pt x="68" y="178"/>
                    <a:pt x="68" y="167"/>
                    <a:pt x="57" y="145"/>
                  </a:cubicBezTo>
                  <a:cubicBezTo>
                    <a:pt x="57" y="111"/>
                    <a:pt x="57" y="100"/>
                    <a:pt x="57" y="89"/>
                  </a:cubicBezTo>
                  <a:cubicBezTo>
                    <a:pt x="57" y="67"/>
                    <a:pt x="57" y="56"/>
                    <a:pt x="57" y="56"/>
                  </a:cubicBezTo>
                  <a:cubicBezTo>
                    <a:pt x="57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0"/>
                    <a:pt x="34" y="11"/>
                    <a:pt x="23" y="22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89"/>
                    <a:pt x="1" y="123"/>
                    <a:pt x="12" y="145"/>
                  </a:cubicBezTo>
                  <a:cubicBezTo>
                    <a:pt x="22" y="225"/>
                    <a:pt x="50" y="269"/>
                    <a:pt x="104" y="269"/>
                  </a:cubicBezTo>
                  <a:cubicBezTo>
                    <a:pt x="110" y="269"/>
                    <a:pt x="117" y="269"/>
                    <a:pt x="123" y="267"/>
                  </a:cubicBezTo>
                  <a:cubicBezTo>
                    <a:pt x="146" y="256"/>
                    <a:pt x="168" y="245"/>
                    <a:pt x="179" y="223"/>
                  </a:cubicBezTo>
                  <a:cubicBezTo>
                    <a:pt x="190" y="189"/>
                    <a:pt x="190" y="156"/>
                    <a:pt x="179" y="111"/>
                  </a:cubicBezTo>
                  <a:cubicBezTo>
                    <a:pt x="179" y="78"/>
                    <a:pt x="157" y="45"/>
                    <a:pt x="146" y="22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2">
              <a:extLst>
                <a:ext uri="{FF2B5EF4-FFF2-40B4-BE49-F238E27FC236}">
                  <a16:creationId xmlns:a16="http://schemas.microsoft.com/office/drawing/2014/main" id="{EDFF20DF-4101-B65E-8C2A-CD8DAEEBA649}"/>
                </a:ext>
              </a:extLst>
            </p:cNvPr>
            <p:cNvSpPr/>
            <p:nvPr/>
          </p:nvSpPr>
          <p:spPr>
            <a:xfrm rot="1205253">
              <a:off x="6907165" y="2294733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1" y="61"/>
                    <a:pt x="111" y="72"/>
                  </a:cubicBezTo>
                  <a:cubicBezTo>
                    <a:pt x="123" y="83"/>
                    <a:pt x="123" y="106"/>
                    <a:pt x="134" y="128"/>
                  </a:cubicBezTo>
                  <a:cubicBezTo>
                    <a:pt x="134" y="150"/>
                    <a:pt x="134" y="172"/>
                    <a:pt x="134" y="184"/>
                  </a:cubicBezTo>
                  <a:cubicBezTo>
                    <a:pt x="134" y="195"/>
                    <a:pt x="134" y="206"/>
                    <a:pt x="134" y="217"/>
                  </a:cubicBezTo>
                  <a:cubicBezTo>
                    <a:pt x="123" y="217"/>
                    <a:pt x="123" y="228"/>
                    <a:pt x="111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4"/>
                    <a:pt x="56" y="161"/>
                    <a:pt x="56" y="139"/>
                  </a:cubicBezTo>
                  <a:cubicBezTo>
                    <a:pt x="56" y="117"/>
                    <a:pt x="45" y="106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7" y="50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3" y="16"/>
                    <a:pt x="22" y="28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0" y="150"/>
                  </a:cubicBezTo>
                  <a:cubicBezTo>
                    <a:pt x="20" y="228"/>
                    <a:pt x="48" y="264"/>
                    <a:pt x="92" y="264"/>
                  </a:cubicBezTo>
                  <a:cubicBezTo>
                    <a:pt x="98" y="264"/>
                    <a:pt x="105" y="263"/>
                    <a:pt x="111" y="262"/>
                  </a:cubicBezTo>
                  <a:cubicBezTo>
                    <a:pt x="145" y="262"/>
                    <a:pt x="167" y="250"/>
                    <a:pt x="178" y="217"/>
                  </a:cubicBezTo>
                  <a:cubicBezTo>
                    <a:pt x="189" y="195"/>
                    <a:pt x="189" y="161"/>
                    <a:pt x="178" y="117"/>
                  </a:cubicBezTo>
                  <a:cubicBezTo>
                    <a:pt x="167" y="72"/>
                    <a:pt x="156" y="39"/>
                    <a:pt x="145" y="28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2">
              <a:extLst>
                <a:ext uri="{FF2B5EF4-FFF2-40B4-BE49-F238E27FC236}">
                  <a16:creationId xmlns:a16="http://schemas.microsoft.com/office/drawing/2014/main" id="{DFDEB124-AF72-8CF2-A5FD-C48C95FF393E}"/>
                </a:ext>
              </a:extLst>
            </p:cNvPr>
            <p:cNvSpPr/>
            <p:nvPr/>
          </p:nvSpPr>
          <p:spPr>
            <a:xfrm rot="1205253">
              <a:off x="6943639" y="2301013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1" y="56"/>
                    <a:pt x="111" y="56"/>
                    <a:pt x="123" y="67"/>
                  </a:cubicBezTo>
                  <a:cubicBezTo>
                    <a:pt x="123" y="89"/>
                    <a:pt x="123" y="101"/>
                    <a:pt x="134" y="123"/>
                  </a:cubicBezTo>
                  <a:cubicBezTo>
                    <a:pt x="134" y="145"/>
                    <a:pt x="134" y="167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34" y="223"/>
                    <a:pt x="123" y="223"/>
                    <a:pt x="111" y="223"/>
                  </a:cubicBezTo>
                  <a:lnTo>
                    <a:pt x="89" y="223"/>
                  </a:lnTo>
                  <a:cubicBezTo>
                    <a:pt x="78" y="212"/>
                    <a:pt x="78" y="201"/>
                    <a:pt x="67" y="190"/>
                  </a:cubicBezTo>
                  <a:cubicBezTo>
                    <a:pt x="67" y="179"/>
                    <a:pt x="67" y="167"/>
                    <a:pt x="56" y="145"/>
                  </a:cubicBezTo>
                  <a:cubicBezTo>
                    <a:pt x="56" y="112"/>
                    <a:pt x="56" y="101"/>
                    <a:pt x="56" y="89"/>
                  </a:cubicBezTo>
                  <a:cubicBezTo>
                    <a:pt x="56" y="67"/>
                    <a:pt x="56" y="56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56" y="11"/>
                    <a:pt x="33" y="11"/>
                    <a:pt x="22" y="23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49" y="269"/>
                    <a:pt x="103" y="269"/>
                  </a:cubicBezTo>
                  <a:cubicBezTo>
                    <a:pt x="109" y="269"/>
                    <a:pt x="116" y="269"/>
                    <a:pt x="123" y="268"/>
                  </a:cubicBezTo>
                  <a:cubicBezTo>
                    <a:pt x="145" y="257"/>
                    <a:pt x="167" y="245"/>
                    <a:pt x="178" y="223"/>
                  </a:cubicBezTo>
                  <a:cubicBezTo>
                    <a:pt x="189" y="190"/>
                    <a:pt x="189" y="156"/>
                    <a:pt x="178" y="112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23" y="0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2">
              <a:extLst>
                <a:ext uri="{FF2B5EF4-FFF2-40B4-BE49-F238E27FC236}">
                  <a16:creationId xmlns:a16="http://schemas.microsoft.com/office/drawing/2014/main" id="{6B2A3190-CC63-F14E-F3D7-B35D28660D08}"/>
                </a:ext>
              </a:extLst>
            </p:cNvPr>
            <p:cNvSpPr/>
            <p:nvPr/>
          </p:nvSpPr>
          <p:spPr>
            <a:xfrm rot="1205253">
              <a:off x="6980362" y="2306882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1" y="56"/>
                    <a:pt x="123" y="67"/>
                    <a:pt x="123" y="78"/>
                  </a:cubicBezTo>
                  <a:cubicBezTo>
                    <a:pt x="123" y="89"/>
                    <a:pt x="134" y="101"/>
                    <a:pt x="134" y="134"/>
                  </a:cubicBezTo>
                  <a:cubicBezTo>
                    <a:pt x="145" y="156"/>
                    <a:pt x="145" y="167"/>
                    <a:pt x="145" y="179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1" y="223"/>
                  </a:cubicBezTo>
                  <a:cubicBezTo>
                    <a:pt x="108" y="227"/>
                    <a:pt x="105" y="228"/>
                    <a:pt x="103" y="228"/>
                  </a:cubicBezTo>
                  <a:cubicBezTo>
                    <a:pt x="99" y="228"/>
                    <a:pt x="97" y="223"/>
                    <a:pt x="89" y="223"/>
                  </a:cubicBezTo>
                  <a:cubicBezTo>
                    <a:pt x="89" y="223"/>
                    <a:pt x="78" y="212"/>
                    <a:pt x="78" y="201"/>
                  </a:cubicBezTo>
                  <a:cubicBezTo>
                    <a:pt x="67" y="179"/>
                    <a:pt x="67" y="167"/>
                    <a:pt x="56" y="145"/>
                  </a:cubicBezTo>
                  <a:cubicBezTo>
                    <a:pt x="56" y="123"/>
                    <a:pt x="56" y="101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56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3" y="11"/>
                    <a:pt x="22" y="23"/>
                  </a:cubicBezTo>
                  <a:cubicBezTo>
                    <a:pt x="11" y="34"/>
                    <a:pt x="11" y="56"/>
                    <a:pt x="11" y="78"/>
                  </a:cubicBezTo>
                  <a:cubicBezTo>
                    <a:pt x="0" y="101"/>
                    <a:pt x="0" y="123"/>
                    <a:pt x="11" y="156"/>
                  </a:cubicBezTo>
                  <a:cubicBezTo>
                    <a:pt x="21" y="226"/>
                    <a:pt x="58" y="269"/>
                    <a:pt x="106" y="269"/>
                  </a:cubicBezTo>
                  <a:cubicBezTo>
                    <a:pt x="111" y="269"/>
                    <a:pt x="117" y="269"/>
                    <a:pt x="123" y="268"/>
                  </a:cubicBezTo>
                  <a:cubicBezTo>
                    <a:pt x="156" y="257"/>
                    <a:pt x="167" y="245"/>
                    <a:pt x="178" y="223"/>
                  </a:cubicBezTo>
                  <a:cubicBezTo>
                    <a:pt x="189" y="201"/>
                    <a:pt x="189" y="167"/>
                    <a:pt x="189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34" y="0"/>
                    <a:pt x="100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2">
              <a:extLst>
                <a:ext uri="{FF2B5EF4-FFF2-40B4-BE49-F238E27FC236}">
                  <a16:creationId xmlns:a16="http://schemas.microsoft.com/office/drawing/2014/main" id="{E3B937D7-178C-16AB-4EFD-242D4F3CD63E}"/>
                </a:ext>
              </a:extLst>
            </p:cNvPr>
            <p:cNvSpPr/>
            <p:nvPr/>
          </p:nvSpPr>
          <p:spPr>
            <a:xfrm rot="1205253">
              <a:off x="6685323" y="2257257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7"/>
                    <a:pt x="112" y="68"/>
                    <a:pt x="123" y="79"/>
                  </a:cubicBezTo>
                  <a:cubicBezTo>
                    <a:pt x="123" y="90"/>
                    <a:pt x="134" y="101"/>
                    <a:pt x="134" y="135"/>
                  </a:cubicBezTo>
                  <a:cubicBezTo>
                    <a:pt x="134" y="157"/>
                    <a:pt x="146" y="168"/>
                    <a:pt x="146" y="179"/>
                  </a:cubicBezTo>
                  <a:cubicBezTo>
                    <a:pt x="146" y="201"/>
                    <a:pt x="134" y="213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cubicBezTo>
                    <a:pt x="108" y="227"/>
                    <a:pt x="106" y="229"/>
                    <a:pt x="104" y="229"/>
                  </a:cubicBezTo>
                  <a:cubicBezTo>
                    <a:pt x="100" y="229"/>
                    <a:pt x="97" y="224"/>
                    <a:pt x="90" y="224"/>
                  </a:cubicBezTo>
                  <a:cubicBezTo>
                    <a:pt x="79" y="224"/>
                    <a:pt x="79" y="213"/>
                    <a:pt x="79" y="201"/>
                  </a:cubicBezTo>
                  <a:cubicBezTo>
                    <a:pt x="68" y="179"/>
                    <a:pt x="68" y="168"/>
                    <a:pt x="56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8" y="57"/>
                    <a:pt x="68" y="45"/>
                    <a:pt x="79" y="45"/>
                  </a:cubicBezTo>
                  <a:close/>
                  <a:moveTo>
                    <a:pt x="79" y="1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2" y="45"/>
                    <a:pt x="12" y="57"/>
                    <a:pt x="1" y="79"/>
                  </a:cubicBezTo>
                  <a:cubicBezTo>
                    <a:pt x="1" y="101"/>
                    <a:pt x="1" y="123"/>
                    <a:pt x="12" y="157"/>
                  </a:cubicBezTo>
                  <a:cubicBezTo>
                    <a:pt x="22" y="227"/>
                    <a:pt x="59" y="270"/>
                    <a:pt x="107" y="270"/>
                  </a:cubicBezTo>
                  <a:cubicBezTo>
                    <a:pt x="112" y="270"/>
                    <a:pt x="118" y="269"/>
                    <a:pt x="123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201"/>
                    <a:pt x="190" y="168"/>
                    <a:pt x="190" y="123"/>
                  </a:cubicBezTo>
                  <a:cubicBezTo>
                    <a:pt x="179" y="79"/>
                    <a:pt x="168" y="45"/>
                    <a:pt x="146" y="23"/>
                  </a:cubicBezTo>
                  <a:cubicBezTo>
                    <a:pt x="123" y="12"/>
                    <a:pt x="101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2">
              <a:extLst>
                <a:ext uri="{FF2B5EF4-FFF2-40B4-BE49-F238E27FC236}">
                  <a16:creationId xmlns:a16="http://schemas.microsoft.com/office/drawing/2014/main" id="{1F4AC120-CE18-5702-83DA-E238480F20DF}"/>
                </a:ext>
              </a:extLst>
            </p:cNvPr>
            <p:cNvSpPr/>
            <p:nvPr/>
          </p:nvSpPr>
          <p:spPr>
            <a:xfrm rot="1205253">
              <a:off x="6648599" y="2251387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7"/>
                    <a:pt x="112" y="57"/>
                    <a:pt x="123" y="68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2"/>
                    <a:pt x="79" y="212"/>
                    <a:pt x="68" y="190"/>
                  </a:cubicBezTo>
                  <a:cubicBezTo>
                    <a:pt x="68" y="179"/>
                    <a:pt x="56" y="168"/>
                    <a:pt x="56" y="146"/>
                  </a:cubicBezTo>
                  <a:cubicBezTo>
                    <a:pt x="56" y="112"/>
                    <a:pt x="45" y="101"/>
                    <a:pt x="45" y="90"/>
                  </a:cubicBezTo>
                  <a:cubicBezTo>
                    <a:pt x="45" y="68"/>
                    <a:pt x="56" y="57"/>
                    <a:pt x="56" y="57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1" y="57"/>
                    <a:pt x="1" y="79"/>
                  </a:cubicBezTo>
                  <a:cubicBezTo>
                    <a:pt x="1" y="90"/>
                    <a:pt x="1" y="123"/>
                    <a:pt x="12" y="146"/>
                  </a:cubicBezTo>
                  <a:cubicBezTo>
                    <a:pt x="22" y="226"/>
                    <a:pt x="50" y="270"/>
                    <a:pt x="104" y="270"/>
                  </a:cubicBezTo>
                  <a:cubicBezTo>
                    <a:pt x="110" y="270"/>
                    <a:pt x="116" y="269"/>
                    <a:pt x="123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79" y="79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2">
              <a:extLst>
                <a:ext uri="{FF2B5EF4-FFF2-40B4-BE49-F238E27FC236}">
                  <a16:creationId xmlns:a16="http://schemas.microsoft.com/office/drawing/2014/main" id="{EDA3E3F2-17B7-105B-0E91-1055B38510AD}"/>
                </a:ext>
              </a:extLst>
            </p:cNvPr>
            <p:cNvSpPr/>
            <p:nvPr/>
          </p:nvSpPr>
          <p:spPr>
            <a:xfrm rot="1205253">
              <a:off x="6612094" y="2245192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68" y="205"/>
                    <a:pt x="68" y="194"/>
                  </a:cubicBezTo>
                  <a:cubicBezTo>
                    <a:pt x="68" y="183"/>
                    <a:pt x="56" y="161"/>
                    <a:pt x="56" y="138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8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>
              <a:extLst>
                <a:ext uri="{FF2B5EF4-FFF2-40B4-BE49-F238E27FC236}">
                  <a16:creationId xmlns:a16="http://schemas.microsoft.com/office/drawing/2014/main" id="{8DC818F0-3300-9F54-AED7-691C53700313}"/>
                </a:ext>
              </a:extLst>
            </p:cNvPr>
            <p:cNvSpPr/>
            <p:nvPr/>
          </p:nvSpPr>
          <p:spPr>
            <a:xfrm rot="1205253">
              <a:off x="6574399" y="2239151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79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50"/>
                    <a:pt x="145" y="161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6"/>
                    <a:pt x="123" y="216"/>
                    <a:pt x="112" y="228"/>
                  </a:cubicBezTo>
                  <a:cubicBezTo>
                    <a:pt x="112" y="228"/>
                    <a:pt x="101" y="228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7" y="183"/>
                    <a:pt x="67" y="161"/>
                    <a:pt x="67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56" y="49"/>
                  </a:cubicBezTo>
                  <a:cubicBezTo>
                    <a:pt x="67" y="49"/>
                    <a:pt x="79" y="38"/>
                    <a:pt x="79" y="38"/>
                  </a:cubicBezTo>
                  <a:close/>
                  <a:moveTo>
                    <a:pt x="105" y="0"/>
                  </a:moveTo>
                  <a:cubicBezTo>
                    <a:pt x="97" y="0"/>
                    <a:pt x="88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23" y="38"/>
                    <a:pt x="12" y="49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6" y="261"/>
                    <a:pt x="179" y="239"/>
                    <a:pt x="179" y="216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5" y="16"/>
                  </a:cubicBezTo>
                  <a:cubicBezTo>
                    <a:pt x="137" y="8"/>
                    <a:pt x="124" y="0"/>
                    <a:pt x="1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2">
              <a:extLst>
                <a:ext uri="{FF2B5EF4-FFF2-40B4-BE49-F238E27FC236}">
                  <a16:creationId xmlns:a16="http://schemas.microsoft.com/office/drawing/2014/main" id="{9042DAB3-D517-4D5A-FF30-B540E59E39A6}"/>
                </a:ext>
              </a:extLst>
            </p:cNvPr>
            <p:cNvSpPr/>
            <p:nvPr/>
          </p:nvSpPr>
          <p:spPr>
            <a:xfrm rot="1205253">
              <a:off x="6789567" y="2317209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2">
              <a:extLst>
                <a:ext uri="{FF2B5EF4-FFF2-40B4-BE49-F238E27FC236}">
                  <a16:creationId xmlns:a16="http://schemas.microsoft.com/office/drawing/2014/main" id="{FA89C9AD-8647-69ED-8225-A3CBB19EE48C}"/>
                </a:ext>
              </a:extLst>
            </p:cNvPr>
            <p:cNvSpPr/>
            <p:nvPr/>
          </p:nvSpPr>
          <p:spPr>
            <a:xfrm rot="1205253">
              <a:off x="6782448" y="2357985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57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>
              <a:extLst>
                <a:ext uri="{FF2B5EF4-FFF2-40B4-BE49-F238E27FC236}">
                  <a16:creationId xmlns:a16="http://schemas.microsoft.com/office/drawing/2014/main" id="{455B9EEA-F27C-CD02-2C3C-D4086A9C4BF1}"/>
                </a:ext>
              </a:extLst>
            </p:cNvPr>
            <p:cNvSpPr/>
            <p:nvPr/>
          </p:nvSpPr>
          <p:spPr>
            <a:xfrm rot="1205253">
              <a:off x="6775359" y="239749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3" y="246"/>
                  </a:lnTo>
                  <a:lnTo>
                    <a:pt x="213" y="212"/>
                  </a:lnTo>
                  <a:lnTo>
                    <a:pt x="146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2">
              <a:extLst>
                <a:ext uri="{FF2B5EF4-FFF2-40B4-BE49-F238E27FC236}">
                  <a16:creationId xmlns:a16="http://schemas.microsoft.com/office/drawing/2014/main" id="{05B8DD37-5640-51B4-550B-26860F3FCA6A}"/>
                </a:ext>
              </a:extLst>
            </p:cNvPr>
            <p:cNvSpPr/>
            <p:nvPr/>
          </p:nvSpPr>
          <p:spPr>
            <a:xfrm rot="1205253">
              <a:off x="6832581" y="228242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3" y="245"/>
                  </a:lnTo>
                  <a:lnTo>
                    <a:pt x="213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2">
              <a:extLst>
                <a:ext uri="{FF2B5EF4-FFF2-40B4-BE49-F238E27FC236}">
                  <a16:creationId xmlns:a16="http://schemas.microsoft.com/office/drawing/2014/main" id="{611B313A-6AE9-9BD3-649F-46B2F28538CA}"/>
                </a:ext>
              </a:extLst>
            </p:cNvPr>
            <p:cNvSpPr/>
            <p:nvPr/>
          </p:nvSpPr>
          <p:spPr>
            <a:xfrm rot="1205253">
              <a:off x="6826261" y="2323250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>
              <a:extLst>
                <a:ext uri="{FF2B5EF4-FFF2-40B4-BE49-F238E27FC236}">
                  <a16:creationId xmlns:a16="http://schemas.microsoft.com/office/drawing/2014/main" id="{B67B4EA9-E06B-6D92-7DFC-CAC47067AFE2}"/>
                </a:ext>
              </a:extLst>
            </p:cNvPr>
            <p:cNvSpPr/>
            <p:nvPr/>
          </p:nvSpPr>
          <p:spPr>
            <a:xfrm rot="1205253">
              <a:off x="6819000" y="236382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79"/>
                  </a:lnTo>
                  <a:lnTo>
                    <a:pt x="213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2">
              <a:extLst>
                <a:ext uri="{FF2B5EF4-FFF2-40B4-BE49-F238E27FC236}">
                  <a16:creationId xmlns:a16="http://schemas.microsoft.com/office/drawing/2014/main" id="{368AE9CE-868A-47E8-F9B0-A7A0E312EACE}"/>
                </a:ext>
              </a:extLst>
            </p:cNvPr>
            <p:cNvSpPr/>
            <p:nvPr/>
          </p:nvSpPr>
          <p:spPr>
            <a:xfrm rot="1205253">
              <a:off x="6812004" y="2403813"/>
              <a:ext cx="18390" cy="24853"/>
            </a:xfrm>
            <a:custGeom>
              <a:avLst/>
              <a:gdLst/>
              <a:ahLst/>
              <a:cxnLst/>
              <a:rect l="l" t="t" r="r" b="b"/>
              <a:pathLst>
                <a:path w="202" h="273" extrusionOk="0">
                  <a:moveTo>
                    <a:pt x="93" y="44"/>
                  </a:moveTo>
                  <a:cubicBezTo>
                    <a:pt x="97" y="44"/>
                    <a:pt x="105" y="49"/>
                    <a:pt x="112" y="49"/>
                  </a:cubicBezTo>
                  <a:cubicBezTo>
                    <a:pt x="112" y="49"/>
                    <a:pt x="123" y="60"/>
                    <a:pt x="123" y="72"/>
                  </a:cubicBezTo>
                  <a:cubicBezTo>
                    <a:pt x="135" y="83"/>
                    <a:pt x="135" y="105"/>
                    <a:pt x="135" y="127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5"/>
                    <a:pt x="135" y="216"/>
                  </a:cubicBezTo>
                  <a:cubicBezTo>
                    <a:pt x="135" y="216"/>
                    <a:pt x="123" y="228"/>
                    <a:pt x="123" y="228"/>
                  </a:cubicBezTo>
                  <a:lnTo>
                    <a:pt x="90" y="228"/>
                  </a:ln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68" y="138"/>
                  </a:cubicBezTo>
                  <a:cubicBezTo>
                    <a:pt x="57" y="116"/>
                    <a:pt x="57" y="105"/>
                    <a:pt x="57" y="83"/>
                  </a:cubicBezTo>
                  <a:cubicBezTo>
                    <a:pt x="57" y="72"/>
                    <a:pt x="57" y="60"/>
                    <a:pt x="68" y="60"/>
                  </a:cubicBezTo>
                  <a:cubicBezTo>
                    <a:pt x="68" y="49"/>
                    <a:pt x="79" y="49"/>
                    <a:pt x="90" y="49"/>
                  </a:cubicBezTo>
                  <a:cubicBezTo>
                    <a:pt x="90" y="46"/>
                    <a:pt x="91" y="44"/>
                    <a:pt x="93" y="44"/>
                  </a:cubicBezTo>
                  <a:close/>
                  <a:moveTo>
                    <a:pt x="103" y="0"/>
                  </a:moveTo>
                  <a:cubicBezTo>
                    <a:pt x="96" y="0"/>
                    <a:pt x="88" y="2"/>
                    <a:pt x="79" y="5"/>
                  </a:cubicBezTo>
                  <a:cubicBezTo>
                    <a:pt x="57" y="5"/>
                    <a:pt x="45" y="16"/>
                    <a:pt x="34" y="27"/>
                  </a:cubicBezTo>
                  <a:cubicBezTo>
                    <a:pt x="23" y="38"/>
                    <a:pt x="12" y="60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34" y="239"/>
                    <a:pt x="68" y="272"/>
                    <a:pt x="123" y="272"/>
                  </a:cubicBezTo>
                  <a:cubicBezTo>
                    <a:pt x="157" y="261"/>
                    <a:pt x="179" y="250"/>
                    <a:pt x="190" y="216"/>
                  </a:cubicBezTo>
                  <a:cubicBezTo>
                    <a:pt x="201" y="194"/>
                    <a:pt x="201" y="161"/>
                    <a:pt x="190" y="116"/>
                  </a:cubicBezTo>
                  <a:cubicBezTo>
                    <a:pt x="179" y="72"/>
                    <a:pt x="168" y="49"/>
                    <a:pt x="146" y="27"/>
                  </a:cubicBezTo>
                  <a:cubicBezTo>
                    <a:pt x="138" y="11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2">
              <a:extLst>
                <a:ext uri="{FF2B5EF4-FFF2-40B4-BE49-F238E27FC236}">
                  <a16:creationId xmlns:a16="http://schemas.microsoft.com/office/drawing/2014/main" id="{D24E0A41-5300-4C88-2F23-8619FB336B3A}"/>
                </a:ext>
              </a:extLst>
            </p:cNvPr>
            <p:cNvSpPr/>
            <p:nvPr/>
          </p:nvSpPr>
          <p:spPr>
            <a:xfrm rot="1205253">
              <a:off x="6805959" y="2444511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100" y="39"/>
                    <a:pt x="100" y="50"/>
                  </a:cubicBezTo>
                  <a:cubicBezTo>
                    <a:pt x="111" y="50"/>
                    <a:pt x="111" y="61"/>
                    <a:pt x="123" y="72"/>
                  </a:cubicBezTo>
                  <a:cubicBezTo>
                    <a:pt x="123" y="83"/>
                    <a:pt x="123" y="106"/>
                    <a:pt x="134" y="128"/>
                  </a:cubicBezTo>
                  <a:cubicBezTo>
                    <a:pt x="134" y="150"/>
                    <a:pt x="134" y="172"/>
                    <a:pt x="134" y="184"/>
                  </a:cubicBezTo>
                  <a:cubicBezTo>
                    <a:pt x="134" y="195"/>
                    <a:pt x="134" y="206"/>
                    <a:pt x="134" y="217"/>
                  </a:cubicBezTo>
                  <a:cubicBezTo>
                    <a:pt x="123" y="217"/>
                    <a:pt x="123" y="228"/>
                    <a:pt x="111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4"/>
                    <a:pt x="56" y="161"/>
                    <a:pt x="56" y="139"/>
                  </a:cubicBezTo>
                  <a:cubicBezTo>
                    <a:pt x="56" y="117"/>
                    <a:pt x="45" y="94"/>
                    <a:pt x="45" y="83"/>
                  </a:cubicBezTo>
                  <a:cubicBezTo>
                    <a:pt x="45" y="72"/>
                    <a:pt x="56" y="61"/>
                    <a:pt x="56" y="61"/>
                  </a:cubicBezTo>
                  <a:cubicBezTo>
                    <a:pt x="56" y="50"/>
                    <a:pt x="67" y="50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3" y="16"/>
                    <a:pt x="22" y="28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11" y="150"/>
                  </a:cubicBezTo>
                  <a:cubicBezTo>
                    <a:pt x="21" y="228"/>
                    <a:pt x="48" y="264"/>
                    <a:pt x="99" y="264"/>
                  </a:cubicBezTo>
                  <a:cubicBezTo>
                    <a:pt x="107" y="264"/>
                    <a:pt x="114" y="263"/>
                    <a:pt x="123" y="262"/>
                  </a:cubicBezTo>
                  <a:cubicBezTo>
                    <a:pt x="145" y="262"/>
                    <a:pt x="167" y="250"/>
                    <a:pt x="178" y="217"/>
                  </a:cubicBezTo>
                  <a:cubicBezTo>
                    <a:pt x="189" y="195"/>
                    <a:pt x="189" y="161"/>
                    <a:pt x="178" y="117"/>
                  </a:cubicBezTo>
                  <a:cubicBezTo>
                    <a:pt x="178" y="72"/>
                    <a:pt x="156" y="39"/>
                    <a:pt x="145" y="28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>
              <a:extLst>
                <a:ext uri="{FF2B5EF4-FFF2-40B4-BE49-F238E27FC236}">
                  <a16:creationId xmlns:a16="http://schemas.microsoft.com/office/drawing/2014/main" id="{E45A2C18-A77A-A12D-1A8C-981657B111A8}"/>
                </a:ext>
              </a:extLst>
            </p:cNvPr>
            <p:cNvSpPr/>
            <p:nvPr/>
          </p:nvSpPr>
          <p:spPr>
            <a:xfrm rot="1205253">
              <a:off x="6870364" y="2288481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2" y="245"/>
                  </a:lnTo>
                  <a:lnTo>
                    <a:pt x="33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2">
              <a:extLst>
                <a:ext uri="{FF2B5EF4-FFF2-40B4-BE49-F238E27FC236}">
                  <a16:creationId xmlns:a16="http://schemas.microsoft.com/office/drawing/2014/main" id="{3F44C9E8-62B9-DE0C-70C1-0C5C9F3ABFB9}"/>
                </a:ext>
              </a:extLst>
            </p:cNvPr>
            <p:cNvSpPr/>
            <p:nvPr/>
          </p:nvSpPr>
          <p:spPr>
            <a:xfrm rot="1205253">
              <a:off x="6862984" y="2329120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2">
              <a:extLst>
                <a:ext uri="{FF2B5EF4-FFF2-40B4-BE49-F238E27FC236}">
                  <a16:creationId xmlns:a16="http://schemas.microsoft.com/office/drawing/2014/main" id="{6C13E235-FDFA-BCA4-3573-635A87780E5D}"/>
                </a:ext>
              </a:extLst>
            </p:cNvPr>
            <p:cNvSpPr/>
            <p:nvPr/>
          </p:nvSpPr>
          <p:spPr>
            <a:xfrm rot="1205253">
              <a:off x="6855723" y="236969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8" y="11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79"/>
                  </a:lnTo>
                  <a:lnTo>
                    <a:pt x="213" y="245"/>
                  </a:lnTo>
                  <a:lnTo>
                    <a:pt x="213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>
              <a:extLst>
                <a:ext uri="{FF2B5EF4-FFF2-40B4-BE49-F238E27FC236}">
                  <a16:creationId xmlns:a16="http://schemas.microsoft.com/office/drawing/2014/main" id="{530FF26F-92EE-7388-D226-56D2DA3106D7}"/>
                </a:ext>
              </a:extLst>
            </p:cNvPr>
            <p:cNvSpPr/>
            <p:nvPr/>
          </p:nvSpPr>
          <p:spPr>
            <a:xfrm rot="1205253">
              <a:off x="6849709" y="2410220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00" y="57"/>
                    <a:pt x="111" y="57"/>
                    <a:pt x="111" y="79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4"/>
                    <a:pt x="123" y="224"/>
                    <a:pt x="111" y="224"/>
                  </a:cubicBezTo>
                  <a:lnTo>
                    <a:pt x="89" y="224"/>
                  </a:lnTo>
                  <a:cubicBezTo>
                    <a:pt x="78" y="212"/>
                    <a:pt x="78" y="212"/>
                    <a:pt x="67" y="190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56" y="112"/>
                    <a:pt x="45" y="101"/>
                    <a:pt x="45" y="90"/>
                  </a:cubicBezTo>
                  <a:cubicBezTo>
                    <a:pt x="45" y="68"/>
                    <a:pt x="45" y="68"/>
                    <a:pt x="56" y="57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3" y="12"/>
                    <a:pt x="22" y="23"/>
                  </a:cubicBezTo>
                  <a:cubicBezTo>
                    <a:pt x="11" y="34"/>
                    <a:pt x="0" y="57"/>
                    <a:pt x="0" y="79"/>
                  </a:cubicBezTo>
                  <a:cubicBezTo>
                    <a:pt x="0" y="90"/>
                    <a:pt x="0" y="123"/>
                    <a:pt x="0" y="146"/>
                  </a:cubicBezTo>
                  <a:cubicBezTo>
                    <a:pt x="20" y="226"/>
                    <a:pt x="49" y="270"/>
                    <a:pt x="95" y="270"/>
                  </a:cubicBezTo>
                  <a:cubicBezTo>
                    <a:pt x="100" y="270"/>
                    <a:pt x="106" y="269"/>
                    <a:pt x="111" y="268"/>
                  </a:cubicBezTo>
                  <a:cubicBezTo>
                    <a:pt x="145" y="257"/>
                    <a:pt x="167" y="246"/>
                    <a:pt x="178" y="224"/>
                  </a:cubicBezTo>
                  <a:cubicBezTo>
                    <a:pt x="189" y="190"/>
                    <a:pt x="189" y="157"/>
                    <a:pt x="178" y="123"/>
                  </a:cubicBezTo>
                  <a:cubicBezTo>
                    <a:pt x="167" y="79"/>
                    <a:pt x="156" y="45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2">
              <a:extLst>
                <a:ext uri="{FF2B5EF4-FFF2-40B4-BE49-F238E27FC236}">
                  <a16:creationId xmlns:a16="http://schemas.microsoft.com/office/drawing/2014/main" id="{D1D6C2A3-609F-1526-B1FF-A2F69BA8DD40}"/>
                </a:ext>
              </a:extLst>
            </p:cNvPr>
            <p:cNvSpPr/>
            <p:nvPr/>
          </p:nvSpPr>
          <p:spPr>
            <a:xfrm rot="1205253">
              <a:off x="6842432" y="2450791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9" y="40"/>
                  </a:moveTo>
                  <a:cubicBezTo>
                    <a:pt x="95" y="40"/>
                    <a:pt x="100" y="45"/>
                    <a:pt x="100" y="45"/>
                  </a:cubicBezTo>
                  <a:cubicBezTo>
                    <a:pt x="111" y="45"/>
                    <a:pt x="111" y="56"/>
                    <a:pt x="123" y="67"/>
                  </a:cubicBezTo>
                  <a:cubicBezTo>
                    <a:pt x="123" y="78"/>
                    <a:pt x="134" y="101"/>
                    <a:pt x="134" y="123"/>
                  </a:cubicBezTo>
                  <a:cubicBezTo>
                    <a:pt x="134" y="145"/>
                    <a:pt x="145" y="167"/>
                    <a:pt x="145" y="179"/>
                  </a:cubicBezTo>
                  <a:cubicBezTo>
                    <a:pt x="145" y="190"/>
                    <a:pt x="134" y="201"/>
                    <a:pt x="134" y="212"/>
                  </a:cubicBezTo>
                  <a:cubicBezTo>
                    <a:pt x="134" y="212"/>
                    <a:pt x="123" y="223"/>
                    <a:pt x="111" y="223"/>
                  </a:cubicBezTo>
                  <a:lnTo>
                    <a:pt x="89" y="223"/>
                  </a:lnTo>
                  <a:cubicBezTo>
                    <a:pt x="89" y="212"/>
                    <a:pt x="78" y="201"/>
                    <a:pt x="78" y="190"/>
                  </a:cubicBezTo>
                  <a:cubicBezTo>
                    <a:pt x="67" y="179"/>
                    <a:pt x="67" y="167"/>
                    <a:pt x="56" y="134"/>
                  </a:cubicBezTo>
                  <a:cubicBezTo>
                    <a:pt x="56" y="112"/>
                    <a:pt x="56" y="101"/>
                    <a:pt x="56" y="78"/>
                  </a:cubicBezTo>
                  <a:cubicBezTo>
                    <a:pt x="56" y="67"/>
                    <a:pt x="56" y="56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ubicBezTo>
                    <a:pt x="82" y="41"/>
                    <a:pt x="85" y="40"/>
                    <a:pt x="89" y="40"/>
                  </a:cubicBezTo>
                  <a:close/>
                  <a:moveTo>
                    <a:pt x="78" y="0"/>
                  </a:moveTo>
                  <a:cubicBezTo>
                    <a:pt x="56" y="0"/>
                    <a:pt x="33" y="12"/>
                    <a:pt x="22" y="23"/>
                  </a:cubicBezTo>
                  <a:cubicBezTo>
                    <a:pt x="11" y="34"/>
                    <a:pt x="11" y="56"/>
                    <a:pt x="0" y="67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58" y="269"/>
                    <a:pt x="106" y="269"/>
                  </a:cubicBezTo>
                  <a:cubicBezTo>
                    <a:pt x="111" y="269"/>
                    <a:pt x="117" y="269"/>
                    <a:pt x="123" y="268"/>
                  </a:cubicBezTo>
                  <a:cubicBezTo>
                    <a:pt x="145" y="257"/>
                    <a:pt x="167" y="245"/>
                    <a:pt x="178" y="223"/>
                  </a:cubicBezTo>
                  <a:cubicBezTo>
                    <a:pt x="189" y="190"/>
                    <a:pt x="189" y="156"/>
                    <a:pt x="189" y="112"/>
                  </a:cubicBezTo>
                  <a:cubicBezTo>
                    <a:pt x="178" y="67"/>
                    <a:pt x="167" y="45"/>
                    <a:pt x="145" y="23"/>
                  </a:cubicBezTo>
                  <a:cubicBezTo>
                    <a:pt x="123" y="0"/>
                    <a:pt x="100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2">
              <a:extLst>
                <a:ext uri="{FF2B5EF4-FFF2-40B4-BE49-F238E27FC236}">
                  <a16:creationId xmlns:a16="http://schemas.microsoft.com/office/drawing/2014/main" id="{490C68B6-1EA0-E8C2-F467-668302AE6A31}"/>
                </a:ext>
              </a:extLst>
            </p:cNvPr>
            <p:cNvSpPr/>
            <p:nvPr/>
          </p:nvSpPr>
          <p:spPr>
            <a:xfrm rot="1205253">
              <a:off x="6836346" y="2491295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89" y="38"/>
                    <a:pt x="100" y="49"/>
                  </a:cubicBezTo>
                  <a:cubicBezTo>
                    <a:pt x="100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23" y="217"/>
                  </a:cubicBezTo>
                  <a:cubicBezTo>
                    <a:pt x="123" y="217"/>
                    <a:pt x="112" y="228"/>
                    <a:pt x="112" y="228"/>
                  </a:cubicBezTo>
                  <a:cubicBezTo>
                    <a:pt x="100" y="228"/>
                    <a:pt x="89" y="228"/>
                    <a:pt x="78" y="217"/>
                  </a:cubicBezTo>
                  <a:cubicBezTo>
                    <a:pt x="78" y="217"/>
                    <a:pt x="67" y="205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1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3"/>
                    <a:pt x="112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38"/>
                    <a:pt x="134" y="27"/>
                  </a:cubicBezTo>
                  <a:cubicBezTo>
                    <a:pt x="126" y="11"/>
                    <a:pt x="112" y="1"/>
                    <a:pt x="9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>
              <a:extLst>
                <a:ext uri="{FF2B5EF4-FFF2-40B4-BE49-F238E27FC236}">
                  <a16:creationId xmlns:a16="http://schemas.microsoft.com/office/drawing/2014/main" id="{3F0F191C-0449-8BDB-93D2-CB75BCA4AA94}"/>
                </a:ext>
              </a:extLst>
            </p:cNvPr>
            <p:cNvSpPr/>
            <p:nvPr/>
          </p:nvSpPr>
          <p:spPr>
            <a:xfrm rot="1205253">
              <a:off x="6829085" y="2531869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0"/>
                    <a:pt x="123" y="71"/>
                  </a:cubicBezTo>
                  <a:cubicBezTo>
                    <a:pt x="123" y="82"/>
                    <a:pt x="123" y="105"/>
                    <a:pt x="134" y="127"/>
                  </a:cubicBezTo>
                  <a:cubicBezTo>
                    <a:pt x="134" y="149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00" y="227"/>
                    <a:pt x="89" y="227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67" y="160"/>
                    <a:pt x="56" y="138"/>
                  </a:cubicBezTo>
                  <a:cubicBezTo>
                    <a:pt x="56" y="116"/>
                    <a:pt x="56" y="94"/>
                    <a:pt x="56" y="82"/>
                  </a:cubicBezTo>
                  <a:cubicBezTo>
                    <a:pt x="56" y="71"/>
                    <a:pt x="56" y="60"/>
                    <a:pt x="56" y="60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0" y="71"/>
                  </a:cubicBezTo>
                  <a:cubicBezTo>
                    <a:pt x="0" y="94"/>
                    <a:pt x="0" y="116"/>
                    <a:pt x="11" y="149"/>
                  </a:cubicBezTo>
                  <a:cubicBezTo>
                    <a:pt x="21" y="227"/>
                    <a:pt x="48" y="263"/>
                    <a:pt x="99" y="263"/>
                  </a:cubicBezTo>
                  <a:cubicBezTo>
                    <a:pt x="107" y="263"/>
                    <a:pt x="114" y="262"/>
                    <a:pt x="123" y="261"/>
                  </a:cubicBezTo>
                  <a:cubicBezTo>
                    <a:pt x="145" y="261"/>
                    <a:pt x="167" y="238"/>
                    <a:pt x="178" y="216"/>
                  </a:cubicBezTo>
                  <a:cubicBezTo>
                    <a:pt x="189" y="194"/>
                    <a:pt x="189" y="160"/>
                    <a:pt x="178" y="116"/>
                  </a:cubicBezTo>
                  <a:cubicBezTo>
                    <a:pt x="178" y="71"/>
                    <a:pt x="167" y="38"/>
                    <a:pt x="145" y="27"/>
                  </a:cubicBezTo>
                  <a:cubicBezTo>
                    <a:pt x="129" y="10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2">
              <a:extLst>
                <a:ext uri="{FF2B5EF4-FFF2-40B4-BE49-F238E27FC236}">
                  <a16:creationId xmlns:a16="http://schemas.microsoft.com/office/drawing/2014/main" id="{0B260718-596A-3A3E-D938-5CEEC0CE9F0D}"/>
                </a:ext>
              </a:extLst>
            </p:cNvPr>
            <p:cNvSpPr/>
            <p:nvPr/>
          </p:nvSpPr>
          <p:spPr>
            <a:xfrm rot="1205253">
              <a:off x="6899536" y="2335960"/>
              <a:ext cx="19391" cy="24489"/>
            </a:xfrm>
            <a:custGeom>
              <a:avLst/>
              <a:gdLst/>
              <a:ahLst/>
              <a:cxnLst/>
              <a:rect l="l" t="t" r="r" b="b"/>
              <a:pathLst>
                <a:path w="213" h="269" extrusionOk="0">
                  <a:moveTo>
                    <a:pt x="57" y="1"/>
                  </a:moveTo>
                  <a:lnTo>
                    <a:pt x="1" y="57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6" y="268"/>
                  </a:lnTo>
                  <a:lnTo>
                    <a:pt x="213" y="235"/>
                  </a:lnTo>
                  <a:lnTo>
                    <a:pt x="213" y="201"/>
                  </a:lnTo>
                  <a:lnTo>
                    <a:pt x="146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2">
              <a:extLst>
                <a:ext uri="{FF2B5EF4-FFF2-40B4-BE49-F238E27FC236}">
                  <a16:creationId xmlns:a16="http://schemas.microsoft.com/office/drawing/2014/main" id="{38D0D60F-C620-6A34-29B9-10ED721E0C7A}"/>
                </a:ext>
              </a:extLst>
            </p:cNvPr>
            <p:cNvSpPr/>
            <p:nvPr/>
          </p:nvSpPr>
          <p:spPr>
            <a:xfrm rot="1205253">
              <a:off x="6893476" y="2375923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2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>
              <a:extLst>
                <a:ext uri="{FF2B5EF4-FFF2-40B4-BE49-F238E27FC236}">
                  <a16:creationId xmlns:a16="http://schemas.microsoft.com/office/drawing/2014/main" id="{4F76921E-1CFC-5465-6EF6-4A2B8905A1B9}"/>
                </a:ext>
              </a:extLst>
            </p:cNvPr>
            <p:cNvSpPr/>
            <p:nvPr/>
          </p:nvSpPr>
          <p:spPr>
            <a:xfrm rot="1205253">
              <a:off x="6886417" y="2416087"/>
              <a:ext cx="17297" cy="24671"/>
            </a:xfrm>
            <a:custGeom>
              <a:avLst/>
              <a:gdLst/>
              <a:ahLst/>
              <a:cxnLst/>
              <a:rect l="l" t="t" r="r" b="b"/>
              <a:pathLst>
                <a:path w="190" h="271" extrusionOk="0">
                  <a:moveTo>
                    <a:pt x="100" y="45"/>
                  </a:moveTo>
                  <a:cubicBezTo>
                    <a:pt x="111" y="57"/>
                    <a:pt x="111" y="68"/>
                    <a:pt x="123" y="79"/>
                  </a:cubicBezTo>
                  <a:cubicBezTo>
                    <a:pt x="123" y="90"/>
                    <a:pt x="123" y="112"/>
                    <a:pt x="134" y="135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12"/>
                    <a:pt x="134" y="212"/>
                  </a:cubicBezTo>
                  <a:cubicBezTo>
                    <a:pt x="134" y="224"/>
                    <a:pt x="123" y="224"/>
                    <a:pt x="111" y="224"/>
                  </a:cubicBezTo>
                  <a:cubicBezTo>
                    <a:pt x="108" y="227"/>
                    <a:pt x="104" y="229"/>
                    <a:pt x="101" y="229"/>
                  </a:cubicBezTo>
                  <a:cubicBezTo>
                    <a:pt x="94" y="229"/>
                    <a:pt x="89" y="224"/>
                    <a:pt x="89" y="224"/>
                  </a:cubicBezTo>
                  <a:cubicBezTo>
                    <a:pt x="78" y="224"/>
                    <a:pt x="78" y="212"/>
                    <a:pt x="67" y="201"/>
                  </a:cubicBezTo>
                  <a:cubicBezTo>
                    <a:pt x="67" y="190"/>
                    <a:pt x="67" y="168"/>
                    <a:pt x="56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7" y="57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56" y="12"/>
                    <a:pt x="33" y="23"/>
                    <a:pt x="22" y="34"/>
                  </a:cubicBezTo>
                  <a:cubicBezTo>
                    <a:pt x="11" y="45"/>
                    <a:pt x="11" y="57"/>
                    <a:pt x="0" y="79"/>
                  </a:cubicBezTo>
                  <a:cubicBezTo>
                    <a:pt x="0" y="101"/>
                    <a:pt x="0" y="123"/>
                    <a:pt x="11" y="157"/>
                  </a:cubicBezTo>
                  <a:cubicBezTo>
                    <a:pt x="21" y="235"/>
                    <a:pt x="48" y="270"/>
                    <a:pt x="99" y="270"/>
                  </a:cubicBezTo>
                  <a:cubicBezTo>
                    <a:pt x="107" y="270"/>
                    <a:pt x="114" y="270"/>
                    <a:pt x="123" y="268"/>
                  </a:cubicBezTo>
                  <a:cubicBezTo>
                    <a:pt x="145" y="268"/>
                    <a:pt x="167" y="246"/>
                    <a:pt x="178" y="224"/>
                  </a:cubicBezTo>
                  <a:cubicBezTo>
                    <a:pt x="189" y="201"/>
                    <a:pt x="189" y="168"/>
                    <a:pt x="178" y="123"/>
                  </a:cubicBezTo>
                  <a:cubicBezTo>
                    <a:pt x="178" y="79"/>
                    <a:pt x="167" y="45"/>
                    <a:pt x="145" y="23"/>
                  </a:cubicBezTo>
                  <a:cubicBezTo>
                    <a:pt x="123" y="12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2">
              <a:extLst>
                <a:ext uri="{FF2B5EF4-FFF2-40B4-BE49-F238E27FC236}">
                  <a16:creationId xmlns:a16="http://schemas.microsoft.com/office/drawing/2014/main" id="{9A4EDBAA-004E-0552-A640-B3BB43225786}"/>
                </a:ext>
              </a:extLst>
            </p:cNvPr>
            <p:cNvSpPr/>
            <p:nvPr/>
          </p:nvSpPr>
          <p:spPr>
            <a:xfrm rot="1205253">
              <a:off x="6879125" y="2456833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111" y="45"/>
                  </a:moveTo>
                  <a:cubicBezTo>
                    <a:pt x="111" y="56"/>
                    <a:pt x="123" y="56"/>
                    <a:pt x="123" y="78"/>
                  </a:cubicBezTo>
                  <a:cubicBezTo>
                    <a:pt x="123" y="90"/>
                    <a:pt x="134" y="101"/>
                    <a:pt x="134" y="123"/>
                  </a:cubicBezTo>
                  <a:cubicBezTo>
                    <a:pt x="145" y="145"/>
                    <a:pt x="145" y="167"/>
                    <a:pt x="145" y="179"/>
                  </a:cubicBezTo>
                  <a:cubicBezTo>
                    <a:pt x="145" y="201"/>
                    <a:pt x="145" y="201"/>
                    <a:pt x="134" y="212"/>
                  </a:cubicBezTo>
                  <a:cubicBezTo>
                    <a:pt x="134" y="223"/>
                    <a:pt x="123" y="223"/>
                    <a:pt x="111" y="223"/>
                  </a:cubicBezTo>
                  <a:lnTo>
                    <a:pt x="89" y="223"/>
                  </a:lnTo>
                  <a:cubicBezTo>
                    <a:pt x="89" y="212"/>
                    <a:pt x="78" y="212"/>
                    <a:pt x="78" y="201"/>
                  </a:cubicBezTo>
                  <a:cubicBezTo>
                    <a:pt x="67" y="179"/>
                    <a:pt x="67" y="167"/>
                    <a:pt x="67" y="145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8"/>
                    <a:pt x="56" y="67"/>
                    <a:pt x="67" y="56"/>
                  </a:cubicBezTo>
                  <a:cubicBezTo>
                    <a:pt x="67" y="45"/>
                    <a:pt x="78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2"/>
                    <a:pt x="45" y="12"/>
                    <a:pt x="33" y="23"/>
                  </a:cubicBezTo>
                  <a:cubicBezTo>
                    <a:pt x="22" y="34"/>
                    <a:pt x="11" y="56"/>
                    <a:pt x="11" y="78"/>
                  </a:cubicBezTo>
                  <a:cubicBezTo>
                    <a:pt x="0" y="101"/>
                    <a:pt x="11" y="123"/>
                    <a:pt x="11" y="156"/>
                  </a:cubicBezTo>
                  <a:cubicBezTo>
                    <a:pt x="31" y="226"/>
                    <a:pt x="60" y="269"/>
                    <a:pt x="106" y="269"/>
                  </a:cubicBezTo>
                  <a:cubicBezTo>
                    <a:pt x="111" y="269"/>
                    <a:pt x="117" y="269"/>
                    <a:pt x="123" y="268"/>
                  </a:cubicBezTo>
                  <a:cubicBezTo>
                    <a:pt x="156" y="257"/>
                    <a:pt x="178" y="245"/>
                    <a:pt x="178" y="223"/>
                  </a:cubicBezTo>
                  <a:cubicBezTo>
                    <a:pt x="189" y="201"/>
                    <a:pt x="201" y="156"/>
                    <a:pt x="189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34" y="0"/>
                    <a:pt x="111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2">
              <a:extLst>
                <a:ext uri="{FF2B5EF4-FFF2-40B4-BE49-F238E27FC236}">
                  <a16:creationId xmlns:a16="http://schemas.microsoft.com/office/drawing/2014/main" id="{287F04B3-2363-C0C9-CA4C-DE19AF5ECB68}"/>
                </a:ext>
              </a:extLst>
            </p:cNvPr>
            <p:cNvSpPr/>
            <p:nvPr/>
          </p:nvSpPr>
          <p:spPr>
            <a:xfrm rot="1205253">
              <a:off x="6937147" y="2341987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57"/>
                  </a:lnTo>
                  <a:lnTo>
                    <a:pt x="0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22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>
              <a:extLst>
                <a:ext uri="{FF2B5EF4-FFF2-40B4-BE49-F238E27FC236}">
                  <a16:creationId xmlns:a16="http://schemas.microsoft.com/office/drawing/2014/main" id="{27913530-EC24-1067-ACC5-2F00DD65A82A}"/>
                </a:ext>
              </a:extLst>
            </p:cNvPr>
            <p:cNvSpPr/>
            <p:nvPr/>
          </p:nvSpPr>
          <p:spPr>
            <a:xfrm rot="1205253">
              <a:off x="6930028" y="2382763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0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>
              <a:extLst>
                <a:ext uri="{FF2B5EF4-FFF2-40B4-BE49-F238E27FC236}">
                  <a16:creationId xmlns:a16="http://schemas.microsoft.com/office/drawing/2014/main" id="{C5915D61-1FF9-B43F-DED0-53832089F1DE}"/>
                </a:ext>
              </a:extLst>
            </p:cNvPr>
            <p:cNvSpPr/>
            <p:nvPr/>
          </p:nvSpPr>
          <p:spPr>
            <a:xfrm rot="1205253">
              <a:off x="6923031" y="242257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0" y="38"/>
                    <a:pt x="100" y="50"/>
                  </a:cubicBezTo>
                  <a:cubicBezTo>
                    <a:pt x="111" y="50"/>
                    <a:pt x="111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5" y="150"/>
                    <a:pt x="145" y="172"/>
                    <a:pt x="145" y="183"/>
                  </a:cubicBezTo>
                  <a:cubicBezTo>
                    <a:pt x="145" y="194"/>
                    <a:pt x="145" y="206"/>
                    <a:pt x="134" y="206"/>
                  </a:cubicBezTo>
                  <a:cubicBezTo>
                    <a:pt x="134" y="217"/>
                    <a:pt x="123" y="228"/>
                    <a:pt x="111" y="228"/>
                  </a:cubicBezTo>
                  <a:cubicBezTo>
                    <a:pt x="100" y="228"/>
                    <a:pt x="100" y="228"/>
                    <a:pt x="89" y="217"/>
                  </a:cubicBezTo>
                  <a:cubicBezTo>
                    <a:pt x="89" y="217"/>
                    <a:pt x="78" y="206"/>
                    <a:pt x="78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67" y="38"/>
                    <a:pt x="78" y="38"/>
                  </a:cubicBezTo>
                  <a:close/>
                  <a:moveTo>
                    <a:pt x="98" y="1"/>
                  </a:moveTo>
                  <a:cubicBezTo>
                    <a:pt x="91" y="1"/>
                    <a:pt x="84" y="2"/>
                    <a:pt x="78" y="5"/>
                  </a:cubicBezTo>
                  <a:cubicBezTo>
                    <a:pt x="56" y="5"/>
                    <a:pt x="33" y="16"/>
                    <a:pt x="22" y="27"/>
                  </a:cubicBezTo>
                  <a:cubicBezTo>
                    <a:pt x="11" y="38"/>
                    <a:pt x="11" y="50"/>
                    <a:pt x="11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56" y="263"/>
                    <a:pt x="103" y="263"/>
                  </a:cubicBezTo>
                  <a:cubicBezTo>
                    <a:pt x="109" y="263"/>
                    <a:pt x="116" y="263"/>
                    <a:pt x="123" y="261"/>
                  </a:cubicBezTo>
                  <a:cubicBezTo>
                    <a:pt x="156" y="261"/>
                    <a:pt x="167" y="239"/>
                    <a:pt x="178" y="217"/>
                  </a:cubicBezTo>
                  <a:cubicBezTo>
                    <a:pt x="189" y="194"/>
                    <a:pt x="189" y="161"/>
                    <a:pt x="189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37" y="11"/>
                    <a:pt x="117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2">
              <a:extLst>
                <a:ext uri="{FF2B5EF4-FFF2-40B4-BE49-F238E27FC236}">
                  <a16:creationId xmlns:a16="http://schemas.microsoft.com/office/drawing/2014/main" id="{810FEA0E-8FF8-8524-A847-39ED8134C602}"/>
                </a:ext>
              </a:extLst>
            </p:cNvPr>
            <p:cNvSpPr/>
            <p:nvPr/>
          </p:nvSpPr>
          <p:spPr>
            <a:xfrm rot="1205253">
              <a:off x="6916726" y="246340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4"/>
                    <a:pt x="123" y="106"/>
                    <a:pt x="134" y="128"/>
                  </a:cubicBezTo>
                  <a:cubicBezTo>
                    <a:pt x="134" y="150"/>
                    <a:pt x="134" y="162"/>
                    <a:pt x="134" y="184"/>
                  </a:cubicBezTo>
                  <a:cubicBezTo>
                    <a:pt x="134" y="195"/>
                    <a:pt x="134" y="206"/>
                    <a:pt x="134" y="206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4"/>
                    <a:pt x="56" y="162"/>
                    <a:pt x="56" y="139"/>
                  </a:cubicBezTo>
                  <a:cubicBezTo>
                    <a:pt x="45" y="117"/>
                    <a:pt x="45" y="95"/>
                    <a:pt x="45" y="84"/>
                  </a:cubicBezTo>
                  <a:cubicBezTo>
                    <a:pt x="45" y="72"/>
                    <a:pt x="45" y="61"/>
                    <a:pt x="56" y="50"/>
                  </a:cubicBezTo>
                  <a:cubicBezTo>
                    <a:pt x="56" y="50"/>
                    <a:pt x="67" y="39"/>
                    <a:pt x="78" y="39"/>
                  </a:cubicBezTo>
                  <a:close/>
                  <a:moveTo>
                    <a:pt x="94" y="1"/>
                  </a:moveTo>
                  <a:cubicBezTo>
                    <a:pt x="86" y="1"/>
                    <a:pt x="77" y="2"/>
                    <a:pt x="67" y="6"/>
                  </a:cubicBezTo>
                  <a:cubicBezTo>
                    <a:pt x="45" y="6"/>
                    <a:pt x="34" y="17"/>
                    <a:pt x="22" y="28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5"/>
                    <a:pt x="0" y="117"/>
                    <a:pt x="0" y="150"/>
                  </a:cubicBezTo>
                  <a:cubicBezTo>
                    <a:pt x="20" y="229"/>
                    <a:pt x="48" y="264"/>
                    <a:pt x="92" y="264"/>
                  </a:cubicBezTo>
                  <a:cubicBezTo>
                    <a:pt x="98" y="264"/>
                    <a:pt x="105" y="263"/>
                    <a:pt x="112" y="262"/>
                  </a:cubicBezTo>
                  <a:cubicBezTo>
                    <a:pt x="145" y="262"/>
                    <a:pt x="167" y="239"/>
                    <a:pt x="178" y="217"/>
                  </a:cubicBezTo>
                  <a:cubicBezTo>
                    <a:pt x="190" y="195"/>
                    <a:pt x="190" y="162"/>
                    <a:pt x="178" y="117"/>
                  </a:cubicBezTo>
                  <a:cubicBezTo>
                    <a:pt x="167" y="72"/>
                    <a:pt x="156" y="39"/>
                    <a:pt x="145" y="17"/>
                  </a:cubicBezTo>
                  <a:cubicBezTo>
                    <a:pt x="129" y="9"/>
                    <a:pt x="113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2">
              <a:extLst>
                <a:ext uri="{FF2B5EF4-FFF2-40B4-BE49-F238E27FC236}">
                  <a16:creationId xmlns:a16="http://schemas.microsoft.com/office/drawing/2014/main" id="{0BE6617D-F77F-A1B9-722A-15EC74994740}"/>
                </a:ext>
              </a:extLst>
            </p:cNvPr>
            <p:cNvSpPr/>
            <p:nvPr/>
          </p:nvSpPr>
          <p:spPr>
            <a:xfrm rot="1205253">
              <a:off x="6909559" y="2503357"/>
              <a:ext cx="17297" cy="24671"/>
            </a:xfrm>
            <a:custGeom>
              <a:avLst/>
              <a:gdLst/>
              <a:ahLst/>
              <a:cxnLst/>
              <a:rect l="l" t="t" r="r" b="b"/>
              <a:pathLst>
                <a:path w="190" h="271" extrusionOk="0">
                  <a:moveTo>
                    <a:pt x="100" y="46"/>
                  </a:moveTo>
                  <a:cubicBezTo>
                    <a:pt x="112" y="57"/>
                    <a:pt x="112" y="68"/>
                    <a:pt x="123" y="79"/>
                  </a:cubicBezTo>
                  <a:cubicBezTo>
                    <a:pt x="123" y="90"/>
                    <a:pt x="134" y="101"/>
                    <a:pt x="134" y="135"/>
                  </a:cubicBezTo>
                  <a:cubicBezTo>
                    <a:pt x="134" y="157"/>
                    <a:pt x="145" y="168"/>
                    <a:pt x="145" y="179"/>
                  </a:cubicBezTo>
                  <a:cubicBezTo>
                    <a:pt x="145" y="201"/>
                    <a:pt x="134" y="213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cubicBezTo>
                    <a:pt x="108" y="227"/>
                    <a:pt x="105" y="229"/>
                    <a:pt x="103" y="229"/>
                  </a:cubicBezTo>
                  <a:cubicBezTo>
                    <a:pt x="99" y="229"/>
                    <a:pt x="97" y="224"/>
                    <a:pt x="89" y="224"/>
                  </a:cubicBezTo>
                  <a:cubicBezTo>
                    <a:pt x="78" y="224"/>
                    <a:pt x="78" y="213"/>
                    <a:pt x="78" y="201"/>
                  </a:cubicBezTo>
                  <a:cubicBezTo>
                    <a:pt x="67" y="190"/>
                    <a:pt x="67" y="168"/>
                    <a:pt x="56" y="146"/>
                  </a:cubicBezTo>
                  <a:cubicBezTo>
                    <a:pt x="56" y="124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7" y="57"/>
                    <a:pt x="67" y="46"/>
                    <a:pt x="78" y="46"/>
                  </a:cubicBezTo>
                  <a:close/>
                  <a:moveTo>
                    <a:pt x="78" y="1"/>
                  </a:moveTo>
                  <a:cubicBezTo>
                    <a:pt x="56" y="12"/>
                    <a:pt x="34" y="12"/>
                    <a:pt x="22" y="34"/>
                  </a:cubicBezTo>
                  <a:cubicBezTo>
                    <a:pt x="11" y="46"/>
                    <a:pt x="11" y="57"/>
                    <a:pt x="0" y="79"/>
                  </a:cubicBezTo>
                  <a:cubicBezTo>
                    <a:pt x="0" y="101"/>
                    <a:pt x="0" y="124"/>
                    <a:pt x="11" y="157"/>
                  </a:cubicBezTo>
                  <a:cubicBezTo>
                    <a:pt x="21" y="235"/>
                    <a:pt x="57" y="270"/>
                    <a:pt x="103" y="270"/>
                  </a:cubicBezTo>
                  <a:cubicBezTo>
                    <a:pt x="109" y="270"/>
                    <a:pt x="116" y="270"/>
                    <a:pt x="123" y="268"/>
                  </a:cubicBezTo>
                  <a:cubicBezTo>
                    <a:pt x="145" y="257"/>
                    <a:pt x="167" y="246"/>
                    <a:pt x="178" y="224"/>
                  </a:cubicBezTo>
                  <a:cubicBezTo>
                    <a:pt x="190" y="201"/>
                    <a:pt x="190" y="168"/>
                    <a:pt x="190" y="124"/>
                  </a:cubicBezTo>
                  <a:cubicBezTo>
                    <a:pt x="178" y="79"/>
                    <a:pt x="167" y="46"/>
                    <a:pt x="145" y="23"/>
                  </a:cubicBezTo>
                  <a:cubicBezTo>
                    <a:pt x="123" y="12"/>
                    <a:pt x="10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>
              <a:extLst>
                <a:ext uri="{FF2B5EF4-FFF2-40B4-BE49-F238E27FC236}">
                  <a16:creationId xmlns:a16="http://schemas.microsoft.com/office/drawing/2014/main" id="{D00EEA17-1DDE-527D-B94D-397F382905B2}"/>
                </a:ext>
              </a:extLst>
            </p:cNvPr>
            <p:cNvSpPr/>
            <p:nvPr/>
          </p:nvSpPr>
          <p:spPr>
            <a:xfrm rot="1205253">
              <a:off x="6517086" y="2354015"/>
              <a:ext cx="17297" cy="24853"/>
            </a:xfrm>
            <a:custGeom>
              <a:avLst/>
              <a:gdLst/>
              <a:ahLst/>
              <a:cxnLst/>
              <a:rect l="l" t="t" r="r" b="b"/>
              <a:pathLst>
                <a:path w="190" h="273" extrusionOk="0">
                  <a:moveTo>
                    <a:pt x="90" y="45"/>
                  </a:moveTo>
                  <a:cubicBezTo>
                    <a:pt x="97" y="45"/>
                    <a:pt x="105" y="50"/>
                    <a:pt x="112" y="50"/>
                  </a:cubicBezTo>
                  <a:cubicBezTo>
                    <a:pt x="112" y="50"/>
                    <a:pt x="123" y="61"/>
                    <a:pt x="123" y="72"/>
                  </a:cubicBezTo>
                  <a:cubicBezTo>
                    <a:pt x="123" y="83"/>
                    <a:pt x="134" y="106"/>
                    <a:pt x="134" y="128"/>
                  </a:cubicBezTo>
                  <a:cubicBezTo>
                    <a:pt x="145" y="150"/>
                    <a:pt x="145" y="172"/>
                    <a:pt x="145" y="184"/>
                  </a:cubicBezTo>
                  <a:cubicBezTo>
                    <a:pt x="145" y="195"/>
                    <a:pt x="145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lnTo>
                    <a:pt x="90" y="228"/>
                  </a:lnTo>
                  <a:cubicBezTo>
                    <a:pt x="90" y="217"/>
                    <a:pt x="79" y="206"/>
                    <a:pt x="79" y="195"/>
                  </a:cubicBezTo>
                  <a:cubicBezTo>
                    <a:pt x="67" y="184"/>
                    <a:pt x="67" y="161"/>
                    <a:pt x="67" y="139"/>
                  </a:cubicBezTo>
                  <a:cubicBezTo>
                    <a:pt x="56" y="117"/>
                    <a:pt x="56" y="106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50"/>
                    <a:pt x="67" y="50"/>
                    <a:pt x="79" y="50"/>
                  </a:cubicBezTo>
                  <a:cubicBezTo>
                    <a:pt x="82" y="46"/>
                    <a:pt x="86" y="45"/>
                    <a:pt x="90" y="45"/>
                  </a:cubicBezTo>
                  <a:close/>
                  <a:moveTo>
                    <a:pt x="98" y="1"/>
                  </a:moveTo>
                  <a:cubicBezTo>
                    <a:pt x="91" y="1"/>
                    <a:pt x="85" y="2"/>
                    <a:pt x="79" y="5"/>
                  </a:cubicBezTo>
                  <a:cubicBezTo>
                    <a:pt x="56" y="5"/>
                    <a:pt x="34" y="16"/>
                    <a:pt x="23" y="28"/>
                  </a:cubicBezTo>
                  <a:cubicBezTo>
                    <a:pt x="12" y="39"/>
                    <a:pt x="12" y="61"/>
                    <a:pt x="12" y="72"/>
                  </a:cubicBezTo>
                  <a:cubicBezTo>
                    <a:pt x="1" y="94"/>
                    <a:pt x="1" y="117"/>
                    <a:pt x="12" y="150"/>
                  </a:cubicBezTo>
                  <a:cubicBezTo>
                    <a:pt x="23" y="239"/>
                    <a:pt x="67" y="273"/>
                    <a:pt x="123" y="273"/>
                  </a:cubicBezTo>
                  <a:cubicBezTo>
                    <a:pt x="157" y="261"/>
                    <a:pt x="168" y="250"/>
                    <a:pt x="179" y="217"/>
                  </a:cubicBezTo>
                  <a:cubicBezTo>
                    <a:pt x="190" y="195"/>
                    <a:pt x="190" y="161"/>
                    <a:pt x="190" y="117"/>
                  </a:cubicBezTo>
                  <a:cubicBezTo>
                    <a:pt x="179" y="72"/>
                    <a:pt x="168" y="50"/>
                    <a:pt x="145" y="28"/>
                  </a:cubicBezTo>
                  <a:cubicBezTo>
                    <a:pt x="137" y="11"/>
                    <a:pt x="117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>
              <a:extLst>
                <a:ext uri="{FF2B5EF4-FFF2-40B4-BE49-F238E27FC236}">
                  <a16:creationId xmlns:a16="http://schemas.microsoft.com/office/drawing/2014/main" id="{E7712B62-5DA1-FAA0-207E-AB636786CE23}"/>
                </a:ext>
              </a:extLst>
            </p:cNvPr>
            <p:cNvSpPr/>
            <p:nvPr/>
          </p:nvSpPr>
          <p:spPr>
            <a:xfrm rot="1205253">
              <a:off x="6510888" y="2394971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8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>
              <a:extLst>
                <a:ext uri="{FF2B5EF4-FFF2-40B4-BE49-F238E27FC236}">
                  <a16:creationId xmlns:a16="http://schemas.microsoft.com/office/drawing/2014/main" id="{2C66451B-44DF-5509-6CDC-A3794E13B9EC}"/>
                </a:ext>
              </a:extLst>
            </p:cNvPr>
            <p:cNvSpPr/>
            <p:nvPr/>
          </p:nvSpPr>
          <p:spPr>
            <a:xfrm rot="1205253">
              <a:off x="6503627" y="2435545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1"/>
                  </a:cubicBezTo>
                  <a:cubicBezTo>
                    <a:pt x="123" y="82"/>
                    <a:pt x="134" y="105"/>
                    <a:pt x="134" y="127"/>
                  </a:cubicBezTo>
                  <a:cubicBezTo>
                    <a:pt x="134" y="149"/>
                    <a:pt x="145" y="160"/>
                    <a:pt x="145" y="183"/>
                  </a:cubicBezTo>
                  <a:cubicBezTo>
                    <a:pt x="145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7"/>
                  </a:cubicBezTo>
                  <a:cubicBezTo>
                    <a:pt x="101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0"/>
                    <a:pt x="56" y="138"/>
                  </a:cubicBezTo>
                  <a:cubicBezTo>
                    <a:pt x="56" y="116"/>
                    <a:pt x="56" y="94"/>
                    <a:pt x="56" y="82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8" y="49"/>
                    <a:pt x="68" y="38"/>
                    <a:pt x="79" y="38"/>
                  </a:cubicBezTo>
                  <a:close/>
                  <a:moveTo>
                    <a:pt x="97" y="0"/>
                  </a:moveTo>
                  <a:cubicBezTo>
                    <a:pt x="91" y="0"/>
                    <a:pt x="85" y="1"/>
                    <a:pt x="79" y="4"/>
                  </a:cubicBezTo>
                  <a:cubicBezTo>
                    <a:pt x="56" y="4"/>
                    <a:pt x="34" y="16"/>
                    <a:pt x="23" y="27"/>
                  </a:cubicBezTo>
                  <a:cubicBezTo>
                    <a:pt x="12" y="38"/>
                    <a:pt x="12" y="49"/>
                    <a:pt x="1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7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8"/>
                    <a:pt x="179" y="216"/>
                  </a:cubicBezTo>
                  <a:cubicBezTo>
                    <a:pt x="190" y="194"/>
                    <a:pt x="190" y="160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29" y="10"/>
                    <a:pt x="113" y="0"/>
                    <a:pt x="9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>
              <a:extLst>
                <a:ext uri="{FF2B5EF4-FFF2-40B4-BE49-F238E27FC236}">
                  <a16:creationId xmlns:a16="http://schemas.microsoft.com/office/drawing/2014/main" id="{CB4BA09D-C4A4-7E9B-78E9-993E11078949}"/>
                </a:ext>
              </a:extLst>
            </p:cNvPr>
            <p:cNvSpPr/>
            <p:nvPr/>
          </p:nvSpPr>
          <p:spPr>
            <a:xfrm rot="1205253">
              <a:off x="6903239" y="2544275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9"/>
                  </a:cubicBezTo>
                  <a:cubicBezTo>
                    <a:pt x="123" y="90"/>
                    <a:pt x="123" y="101"/>
                    <a:pt x="123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201"/>
                    <a:pt x="134" y="201"/>
                    <a:pt x="123" y="212"/>
                  </a:cubicBezTo>
                  <a:cubicBezTo>
                    <a:pt x="123" y="223"/>
                    <a:pt x="112" y="223"/>
                    <a:pt x="112" y="223"/>
                  </a:cubicBezTo>
                  <a:lnTo>
                    <a:pt x="78" y="223"/>
                  </a:lnTo>
                  <a:cubicBezTo>
                    <a:pt x="78" y="212"/>
                    <a:pt x="67" y="212"/>
                    <a:pt x="67" y="201"/>
                  </a:cubicBezTo>
                  <a:cubicBezTo>
                    <a:pt x="67" y="179"/>
                    <a:pt x="56" y="168"/>
                    <a:pt x="56" y="145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9"/>
                    <a:pt x="45" y="67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1" y="34"/>
                    <a:pt x="0" y="56"/>
                    <a:pt x="0" y="79"/>
                  </a:cubicBezTo>
                  <a:cubicBezTo>
                    <a:pt x="0" y="90"/>
                    <a:pt x="0" y="123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7" y="246"/>
                    <a:pt x="179" y="223"/>
                  </a:cubicBezTo>
                  <a:cubicBezTo>
                    <a:pt x="190" y="190"/>
                    <a:pt x="190" y="157"/>
                    <a:pt x="179" y="123"/>
                  </a:cubicBezTo>
                  <a:cubicBezTo>
                    <a:pt x="167" y="79"/>
                    <a:pt x="156" y="45"/>
                    <a:pt x="134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>
              <a:extLst>
                <a:ext uri="{FF2B5EF4-FFF2-40B4-BE49-F238E27FC236}">
                  <a16:creationId xmlns:a16="http://schemas.microsoft.com/office/drawing/2014/main" id="{1536A477-5D12-1E79-812E-B61F30699C8D}"/>
                </a:ext>
              </a:extLst>
            </p:cNvPr>
            <p:cNvSpPr/>
            <p:nvPr/>
          </p:nvSpPr>
          <p:spPr>
            <a:xfrm rot="1205253">
              <a:off x="6973840" y="2348028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1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>
              <a:extLst>
                <a:ext uri="{FF2B5EF4-FFF2-40B4-BE49-F238E27FC236}">
                  <a16:creationId xmlns:a16="http://schemas.microsoft.com/office/drawing/2014/main" id="{6544B30C-3C52-1706-1835-673895CF1759}"/>
                </a:ext>
              </a:extLst>
            </p:cNvPr>
            <p:cNvSpPr/>
            <p:nvPr/>
          </p:nvSpPr>
          <p:spPr>
            <a:xfrm rot="1205253">
              <a:off x="6966579" y="2388602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>
              <a:extLst>
                <a:ext uri="{FF2B5EF4-FFF2-40B4-BE49-F238E27FC236}">
                  <a16:creationId xmlns:a16="http://schemas.microsoft.com/office/drawing/2014/main" id="{4B56CFF8-B0BF-33DB-3F9B-9171CA77AAAE}"/>
                </a:ext>
              </a:extLst>
            </p:cNvPr>
            <p:cNvSpPr/>
            <p:nvPr/>
          </p:nvSpPr>
          <p:spPr>
            <a:xfrm rot="1205253">
              <a:off x="6960554" y="2428762"/>
              <a:ext cx="17297" cy="24853"/>
            </a:xfrm>
            <a:custGeom>
              <a:avLst/>
              <a:gdLst/>
              <a:ahLst/>
              <a:cxnLst/>
              <a:rect l="l" t="t" r="r" b="b"/>
              <a:pathLst>
                <a:path w="190" h="273" extrusionOk="0">
                  <a:moveTo>
                    <a:pt x="82" y="45"/>
                  </a:moveTo>
                  <a:cubicBezTo>
                    <a:pt x="86" y="45"/>
                    <a:pt x="93" y="50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23" y="217"/>
                  </a:cubicBezTo>
                  <a:cubicBezTo>
                    <a:pt x="123" y="217"/>
                    <a:pt x="112" y="228"/>
                    <a:pt x="112" y="228"/>
                  </a:cubicBezTo>
                  <a:lnTo>
                    <a:pt x="78" y="228"/>
                  </a:lnTo>
                  <a:cubicBezTo>
                    <a:pt x="78" y="217"/>
                    <a:pt x="67" y="206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7" y="50"/>
                    <a:pt x="78" y="50"/>
                  </a:cubicBezTo>
                  <a:cubicBezTo>
                    <a:pt x="78" y="46"/>
                    <a:pt x="79" y="45"/>
                    <a:pt x="82" y="45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8"/>
                    <a:pt x="0" y="61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3" y="239"/>
                    <a:pt x="56" y="272"/>
                    <a:pt x="112" y="272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50"/>
                    <a:pt x="134" y="27"/>
                  </a:cubicBezTo>
                  <a:cubicBezTo>
                    <a:pt x="126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>
              <a:extLst>
                <a:ext uri="{FF2B5EF4-FFF2-40B4-BE49-F238E27FC236}">
                  <a16:creationId xmlns:a16="http://schemas.microsoft.com/office/drawing/2014/main" id="{3807C3E8-4691-C809-229D-B095C344FD2E}"/>
                </a:ext>
              </a:extLst>
            </p:cNvPr>
            <p:cNvSpPr/>
            <p:nvPr/>
          </p:nvSpPr>
          <p:spPr>
            <a:xfrm rot="1205253">
              <a:off x="7017653" y="2314386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2" y="234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>
              <a:extLst>
                <a:ext uri="{FF2B5EF4-FFF2-40B4-BE49-F238E27FC236}">
                  <a16:creationId xmlns:a16="http://schemas.microsoft.com/office/drawing/2014/main" id="{EA28E963-E546-A19C-EF1F-FBAA3B7CE3AE}"/>
                </a:ext>
              </a:extLst>
            </p:cNvPr>
            <p:cNvSpPr/>
            <p:nvPr/>
          </p:nvSpPr>
          <p:spPr>
            <a:xfrm rot="1205253">
              <a:off x="7010656" y="2354196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100" y="39"/>
                    <a:pt x="100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34" y="206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56" y="50"/>
                    <a:pt x="67" y="39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9"/>
                    <a:pt x="11" y="50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99" y="263"/>
                  </a:cubicBezTo>
                  <a:cubicBezTo>
                    <a:pt x="107" y="263"/>
                    <a:pt x="114" y="263"/>
                    <a:pt x="123" y="261"/>
                  </a:cubicBezTo>
                  <a:cubicBezTo>
                    <a:pt x="145" y="261"/>
                    <a:pt x="167" y="239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67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>
              <a:extLst>
                <a:ext uri="{FF2B5EF4-FFF2-40B4-BE49-F238E27FC236}">
                  <a16:creationId xmlns:a16="http://schemas.microsoft.com/office/drawing/2014/main" id="{46CBEED4-E872-1643-7D2F-0948BDD18636}"/>
                </a:ext>
              </a:extLst>
            </p:cNvPr>
            <p:cNvSpPr/>
            <p:nvPr/>
          </p:nvSpPr>
          <p:spPr>
            <a:xfrm rot="1205253">
              <a:off x="7004274" y="2394644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2">
              <a:extLst>
                <a:ext uri="{FF2B5EF4-FFF2-40B4-BE49-F238E27FC236}">
                  <a16:creationId xmlns:a16="http://schemas.microsoft.com/office/drawing/2014/main" id="{907C96C4-62FA-DDBD-F6D2-A8ABB0362F48}"/>
                </a:ext>
              </a:extLst>
            </p:cNvPr>
            <p:cNvSpPr/>
            <p:nvPr/>
          </p:nvSpPr>
          <p:spPr>
            <a:xfrm rot="1205253">
              <a:off x="6996967" y="243538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2">
              <a:extLst>
                <a:ext uri="{FF2B5EF4-FFF2-40B4-BE49-F238E27FC236}">
                  <a16:creationId xmlns:a16="http://schemas.microsoft.com/office/drawing/2014/main" id="{A4B27169-80E5-5866-F8D0-8BE79580B988}"/>
                </a:ext>
              </a:extLst>
            </p:cNvPr>
            <p:cNvSpPr/>
            <p:nvPr/>
          </p:nvSpPr>
          <p:spPr>
            <a:xfrm rot="1205253">
              <a:off x="6989706" y="2475870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>
              <a:extLst>
                <a:ext uri="{FF2B5EF4-FFF2-40B4-BE49-F238E27FC236}">
                  <a16:creationId xmlns:a16="http://schemas.microsoft.com/office/drawing/2014/main" id="{10B6D07B-A44D-18EA-8599-A2D7D7758102}"/>
                </a:ext>
              </a:extLst>
            </p:cNvPr>
            <p:cNvSpPr/>
            <p:nvPr/>
          </p:nvSpPr>
          <p:spPr>
            <a:xfrm rot="1205253">
              <a:off x="6983386" y="251678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0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2">
              <a:extLst>
                <a:ext uri="{FF2B5EF4-FFF2-40B4-BE49-F238E27FC236}">
                  <a16:creationId xmlns:a16="http://schemas.microsoft.com/office/drawing/2014/main" id="{A9D8BF5E-F506-000B-BD20-5D824B093C4F}"/>
                </a:ext>
              </a:extLst>
            </p:cNvPr>
            <p:cNvSpPr/>
            <p:nvPr/>
          </p:nvSpPr>
          <p:spPr>
            <a:xfrm rot="1205253">
              <a:off x="6976342" y="255695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9" y="40"/>
                  </a:moveTo>
                  <a:cubicBezTo>
                    <a:pt x="96" y="40"/>
                    <a:pt x="101" y="45"/>
                    <a:pt x="101" y="45"/>
                  </a:cubicBezTo>
                  <a:cubicBezTo>
                    <a:pt x="112" y="45"/>
                    <a:pt x="112" y="56"/>
                    <a:pt x="123" y="68"/>
                  </a:cubicBezTo>
                  <a:cubicBezTo>
                    <a:pt x="123" y="79"/>
                    <a:pt x="134" y="101"/>
                    <a:pt x="134" y="123"/>
                  </a:cubicBezTo>
                  <a:cubicBezTo>
                    <a:pt x="134" y="146"/>
                    <a:pt x="145" y="168"/>
                    <a:pt x="145" y="179"/>
                  </a:cubicBezTo>
                  <a:cubicBezTo>
                    <a:pt x="145" y="190"/>
                    <a:pt x="134" y="201"/>
                    <a:pt x="134" y="212"/>
                  </a:cubicBezTo>
                  <a:cubicBezTo>
                    <a:pt x="134" y="212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78" y="212"/>
                    <a:pt x="78" y="201"/>
                    <a:pt x="78" y="190"/>
                  </a:cubicBezTo>
                  <a:cubicBezTo>
                    <a:pt x="67" y="179"/>
                    <a:pt x="67" y="157"/>
                    <a:pt x="56" y="134"/>
                  </a:cubicBezTo>
                  <a:cubicBezTo>
                    <a:pt x="56" y="112"/>
                    <a:pt x="56" y="101"/>
                    <a:pt x="56" y="79"/>
                  </a:cubicBezTo>
                  <a:cubicBezTo>
                    <a:pt x="56" y="68"/>
                    <a:pt x="56" y="56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ubicBezTo>
                    <a:pt x="82" y="42"/>
                    <a:pt x="86" y="40"/>
                    <a:pt x="89" y="40"/>
                  </a:cubicBezTo>
                  <a:close/>
                  <a:moveTo>
                    <a:pt x="78" y="1"/>
                  </a:moveTo>
                  <a:cubicBezTo>
                    <a:pt x="56" y="1"/>
                    <a:pt x="34" y="12"/>
                    <a:pt x="23" y="23"/>
                  </a:cubicBezTo>
                  <a:cubicBezTo>
                    <a:pt x="11" y="34"/>
                    <a:pt x="11" y="56"/>
                    <a:pt x="0" y="68"/>
                  </a:cubicBezTo>
                  <a:cubicBezTo>
                    <a:pt x="0" y="90"/>
                    <a:pt x="0" y="123"/>
                    <a:pt x="11" y="146"/>
                  </a:cubicBezTo>
                  <a:cubicBezTo>
                    <a:pt x="21" y="226"/>
                    <a:pt x="58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45" y="257"/>
                    <a:pt x="167" y="246"/>
                    <a:pt x="179" y="212"/>
                  </a:cubicBezTo>
                  <a:cubicBezTo>
                    <a:pt x="190" y="190"/>
                    <a:pt x="190" y="157"/>
                    <a:pt x="190" y="112"/>
                  </a:cubicBezTo>
                  <a:cubicBezTo>
                    <a:pt x="179" y="68"/>
                    <a:pt x="167" y="45"/>
                    <a:pt x="145" y="23"/>
                  </a:cubicBezTo>
                  <a:cubicBezTo>
                    <a:pt x="123" y="1"/>
                    <a:pt x="101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2">
              <a:extLst>
                <a:ext uri="{FF2B5EF4-FFF2-40B4-BE49-F238E27FC236}">
                  <a16:creationId xmlns:a16="http://schemas.microsoft.com/office/drawing/2014/main" id="{A9E6C066-CE98-7CD6-1107-FA456D670168}"/>
                </a:ext>
              </a:extLst>
            </p:cNvPr>
            <p:cNvSpPr/>
            <p:nvPr/>
          </p:nvSpPr>
          <p:spPr>
            <a:xfrm rot="1205253">
              <a:off x="6969974" y="2598235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2">
              <a:extLst>
                <a:ext uri="{FF2B5EF4-FFF2-40B4-BE49-F238E27FC236}">
                  <a16:creationId xmlns:a16="http://schemas.microsoft.com/office/drawing/2014/main" id="{6733EFEF-059E-9D32-FFEC-00A327E96897}"/>
                </a:ext>
              </a:extLst>
            </p:cNvPr>
            <p:cNvSpPr/>
            <p:nvPr/>
          </p:nvSpPr>
          <p:spPr>
            <a:xfrm rot="1205253">
              <a:off x="7054189" y="232022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2">
              <a:extLst>
                <a:ext uri="{FF2B5EF4-FFF2-40B4-BE49-F238E27FC236}">
                  <a16:creationId xmlns:a16="http://schemas.microsoft.com/office/drawing/2014/main" id="{8DEC5781-84C2-B32A-72FD-484454F7A28A}"/>
                </a:ext>
              </a:extLst>
            </p:cNvPr>
            <p:cNvSpPr/>
            <p:nvPr/>
          </p:nvSpPr>
          <p:spPr>
            <a:xfrm rot="1205253">
              <a:off x="7047239" y="2360041"/>
              <a:ext cx="17297" cy="24853"/>
            </a:xfrm>
            <a:custGeom>
              <a:avLst/>
              <a:gdLst/>
              <a:ahLst/>
              <a:cxnLst/>
              <a:rect l="l" t="t" r="r" b="b"/>
              <a:pathLst>
                <a:path w="190" h="273" extrusionOk="0">
                  <a:moveTo>
                    <a:pt x="89" y="45"/>
                  </a:moveTo>
                  <a:cubicBezTo>
                    <a:pt x="95" y="45"/>
                    <a:pt x="100" y="50"/>
                    <a:pt x="100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5" y="150"/>
                    <a:pt x="145" y="172"/>
                    <a:pt x="145" y="183"/>
                  </a:cubicBezTo>
                  <a:cubicBezTo>
                    <a:pt x="145" y="194"/>
                    <a:pt x="145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lnTo>
                    <a:pt x="89" y="228"/>
                  </a:lnTo>
                  <a:cubicBezTo>
                    <a:pt x="89" y="217"/>
                    <a:pt x="78" y="206"/>
                    <a:pt x="78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105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50"/>
                    <a:pt x="67" y="50"/>
                    <a:pt x="78" y="50"/>
                  </a:cubicBezTo>
                  <a:cubicBezTo>
                    <a:pt x="82" y="46"/>
                    <a:pt x="86" y="45"/>
                    <a:pt x="89" y="45"/>
                  </a:cubicBezTo>
                  <a:close/>
                  <a:moveTo>
                    <a:pt x="98" y="1"/>
                  </a:moveTo>
                  <a:cubicBezTo>
                    <a:pt x="91" y="1"/>
                    <a:pt x="84" y="2"/>
                    <a:pt x="78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9"/>
                    <a:pt x="11" y="61"/>
                    <a:pt x="11" y="72"/>
                  </a:cubicBezTo>
                  <a:cubicBezTo>
                    <a:pt x="0" y="94"/>
                    <a:pt x="0" y="117"/>
                    <a:pt x="11" y="150"/>
                  </a:cubicBezTo>
                  <a:cubicBezTo>
                    <a:pt x="22" y="239"/>
                    <a:pt x="67" y="272"/>
                    <a:pt x="123" y="272"/>
                  </a:cubicBezTo>
                  <a:cubicBezTo>
                    <a:pt x="156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90" y="117"/>
                  </a:cubicBezTo>
                  <a:cubicBezTo>
                    <a:pt x="178" y="72"/>
                    <a:pt x="167" y="50"/>
                    <a:pt x="145" y="27"/>
                  </a:cubicBezTo>
                  <a:cubicBezTo>
                    <a:pt x="137" y="11"/>
                    <a:pt x="117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2">
              <a:extLst>
                <a:ext uri="{FF2B5EF4-FFF2-40B4-BE49-F238E27FC236}">
                  <a16:creationId xmlns:a16="http://schemas.microsoft.com/office/drawing/2014/main" id="{884AF85C-3008-4F5C-C041-58759F327576}"/>
                </a:ext>
              </a:extLst>
            </p:cNvPr>
            <p:cNvSpPr/>
            <p:nvPr/>
          </p:nvSpPr>
          <p:spPr>
            <a:xfrm rot="1205253">
              <a:off x="7040795" y="2401656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2">
              <a:extLst>
                <a:ext uri="{FF2B5EF4-FFF2-40B4-BE49-F238E27FC236}">
                  <a16:creationId xmlns:a16="http://schemas.microsoft.com/office/drawing/2014/main" id="{8158C322-6E0A-60BD-AC8F-D8EA30AF6CE3}"/>
                </a:ext>
              </a:extLst>
            </p:cNvPr>
            <p:cNvSpPr/>
            <p:nvPr/>
          </p:nvSpPr>
          <p:spPr>
            <a:xfrm rot="1205253">
              <a:off x="6398870" y="283964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2">
              <a:extLst>
                <a:ext uri="{FF2B5EF4-FFF2-40B4-BE49-F238E27FC236}">
                  <a16:creationId xmlns:a16="http://schemas.microsoft.com/office/drawing/2014/main" id="{2E873F58-8437-0001-E4B5-B4016C9126CF}"/>
                </a:ext>
              </a:extLst>
            </p:cNvPr>
            <p:cNvSpPr/>
            <p:nvPr/>
          </p:nvSpPr>
          <p:spPr>
            <a:xfrm rot="1205253">
              <a:off x="6442854" y="2804943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2">
              <a:extLst>
                <a:ext uri="{FF2B5EF4-FFF2-40B4-BE49-F238E27FC236}">
                  <a16:creationId xmlns:a16="http://schemas.microsoft.com/office/drawing/2014/main" id="{B52C9719-FE9F-3FCD-B777-0DFFA2FFDA1A}"/>
                </a:ext>
              </a:extLst>
            </p:cNvPr>
            <p:cNvSpPr/>
            <p:nvPr/>
          </p:nvSpPr>
          <p:spPr>
            <a:xfrm rot="1205253">
              <a:off x="6435765" y="2845370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112" y="45"/>
                  </a:moveTo>
                  <a:cubicBezTo>
                    <a:pt x="112" y="56"/>
                    <a:pt x="123" y="67"/>
                    <a:pt x="123" y="78"/>
                  </a:cubicBezTo>
                  <a:cubicBezTo>
                    <a:pt x="123" y="89"/>
                    <a:pt x="134" y="101"/>
                    <a:pt x="134" y="134"/>
                  </a:cubicBezTo>
                  <a:cubicBezTo>
                    <a:pt x="145" y="156"/>
                    <a:pt x="145" y="167"/>
                    <a:pt x="145" y="179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12" y="227"/>
                    <a:pt x="110" y="228"/>
                    <a:pt x="108" y="228"/>
                  </a:cubicBezTo>
                  <a:cubicBezTo>
                    <a:pt x="104" y="228"/>
                    <a:pt x="97" y="223"/>
                    <a:pt x="89" y="223"/>
                  </a:cubicBezTo>
                  <a:cubicBezTo>
                    <a:pt x="89" y="223"/>
                    <a:pt x="78" y="212"/>
                    <a:pt x="78" y="201"/>
                  </a:cubicBezTo>
                  <a:cubicBezTo>
                    <a:pt x="67" y="190"/>
                    <a:pt x="67" y="167"/>
                    <a:pt x="67" y="145"/>
                  </a:cubicBezTo>
                  <a:cubicBezTo>
                    <a:pt x="56" y="123"/>
                    <a:pt x="56" y="101"/>
                    <a:pt x="56" y="89"/>
                  </a:cubicBezTo>
                  <a:cubicBezTo>
                    <a:pt x="56" y="78"/>
                    <a:pt x="56" y="67"/>
                    <a:pt x="67" y="56"/>
                  </a:cubicBezTo>
                  <a:cubicBezTo>
                    <a:pt x="67" y="56"/>
                    <a:pt x="78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45" y="11"/>
                    <a:pt x="34" y="34"/>
                  </a:cubicBezTo>
                  <a:cubicBezTo>
                    <a:pt x="23" y="45"/>
                    <a:pt x="11" y="56"/>
                    <a:pt x="11" y="78"/>
                  </a:cubicBezTo>
                  <a:cubicBezTo>
                    <a:pt x="0" y="101"/>
                    <a:pt x="11" y="123"/>
                    <a:pt x="11" y="156"/>
                  </a:cubicBezTo>
                  <a:cubicBezTo>
                    <a:pt x="31" y="234"/>
                    <a:pt x="59" y="270"/>
                    <a:pt x="103" y="270"/>
                  </a:cubicBezTo>
                  <a:cubicBezTo>
                    <a:pt x="109" y="270"/>
                    <a:pt x="116" y="269"/>
                    <a:pt x="123" y="268"/>
                  </a:cubicBezTo>
                  <a:cubicBezTo>
                    <a:pt x="156" y="257"/>
                    <a:pt x="178" y="245"/>
                    <a:pt x="178" y="223"/>
                  </a:cubicBezTo>
                  <a:cubicBezTo>
                    <a:pt x="190" y="201"/>
                    <a:pt x="201" y="167"/>
                    <a:pt x="190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34" y="11"/>
                    <a:pt x="112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>
              <a:extLst>
                <a:ext uri="{FF2B5EF4-FFF2-40B4-BE49-F238E27FC236}">
                  <a16:creationId xmlns:a16="http://schemas.microsoft.com/office/drawing/2014/main" id="{EE04C9F1-4222-684B-3F8A-8C106085A29E}"/>
                </a:ext>
              </a:extLst>
            </p:cNvPr>
            <p:cNvSpPr/>
            <p:nvPr/>
          </p:nvSpPr>
          <p:spPr>
            <a:xfrm rot="1205253">
              <a:off x="6479406" y="2811783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7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12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2">
              <a:extLst>
                <a:ext uri="{FF2B5EF4-FFF2-40B4-BE49-F238E27FC236}">
                  <a16:creationId xmlns:a16="http://schemas.microsoft.com/office/drawing/2014/main" id="{6DE8D9DF-F40B-DDD0-39D4-AF2E8F8880B3}"/>
                </a:ext>
              </a:extLst>
            </p:cNvPr>
            <p:cNvSpPr/>
            <p:nvPr/>
          </p:nvSpPr>
          <p:spPr>
            <a:xfrm rot="1205253">
              <a:off x="6473350" y="2852029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0"/>
                    <a:pt x="112" y="71"/>
                  </a:cubicBezTo>
                  <a:cubicBezTo>
                    <a:pt x="123" y="82"/>
                    <a:pt x="123" y="105"/>
                    <a:pt x="134" y="127"/>
                  </a:cubicBezTo>
                  <a:cubicBezTo>
                    <a:pt x="134" y="149"/>
                    <a:pt x="134" y="160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27"/>
                  </a:cubicBezTo>
                  <a:cubicBezTo>
                    <a:pt x="101" y="227"/>
                    <a:pt x="90" y="227"/>
                    <a:pt x="90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56" y="160"/>
                    <a:pt x="56" y="138"/>
                  </a:cubicBezTo>
                  <a:cubicBezTo>
                    <a:pt x="45" y="116"/>
                    <a:pt x="45" y="94"/>
                    <a:pt x="45" y="82"/>
                  </a:cubicBezTo>
                  <a:cubicBezTo>
                    <a:pt x="45" y="71"/>
                    <a:pt x="45" y="60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1"/>
                    <a:pt x="67" y="4"/>
                  </a:cubicBezTo>
                  <a:cubicBezTo>
                    <a:pt x="45" y="4"/>
                    <a:pt x="34" y="16"/>
                    <a:pt x="23" y="27"/>
                  </a:cubicBezTo>
                  <a:cubicBezTo>
                    <a:pt x="12" y="38"/>
                    <a:pt x="0" y="49"/>
                    <a:pt x="0" y="71"/>
                  </a:cubicBezTo>
                  <a:cubicBezTo>
                    <a:pt x="0" y="94"/>
                    <a:pt x="0" y="116"/>
                    <a:pt x="0" y="149"/>
                  </a:cubicBezTo>
                  <a:cubicBezTo>
                    <a:pt x="20" y="227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8"/>
                    <a:pt x="179" y="216"/>
                  </a:cubicBezTo>
                  <a:cubicBezTo>
                    <a:pt x="190" y="194"/>
                    <a:pt x="190" y="160"/>
                    <a:pt x="179" y="116"/>
                  </a:cubicBezTo>
                  <a:cubicBezTo>
                    <a:pt x="167" y="71"/>
                    <a:pt x="156" y="38"/>
                    <a:pt x="145" y="27"/>
                  </a:cubicBezTo>
                  <a:cubicBezTo>
                    <a:pt x="129" y="10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2">
              <a:extLst>
                <a:ext uri="{FF2B5EF4-FFF2-40B4-BE49-F238E27FC236}">
                  <a16:creationId xmlns:a16="http://schemas.microsoft.com/office/drawing/2014/main" id="{46F48CE6-B8B9-D7E7-5938-803C3895DF31}"/>
                </a:ext>
              </a:extLst>
            </p:cNvPr>
            <p:cNvSpPr/>
            <p:nvPr/>
          </p:nvSpPr>
          <p:spPr>
            <a:xfrm rot="1205253">
              <a:off x="6523219" y="277713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>
              <a:extLst>
                <a:ext uri="{FF2B5EF4-FFF2-40B4-BE49-F238E27FC236}">
                  <a16:creationId xmlns:a16="http://schemas.microsoft.com/office/drawing/2014/main" id="{4ADF2136-DF4D-E9D4-7D65-A66D6F56439C}"/>
                </a:ext>
              </a:extLst>
            </p:cNvPr>
            <p:cNvSpPr/>
            <p:nvPr/>
          </p:nvSpPr>
          <p:spPr>
            <a:xfrm rot="1205253">
              <a:off x="6517116" y="2817650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01" y="45"/>
                    <a:pt x="112" y="57"/>
                    <a:pt x="112" y="68"/>
                  </a:cubicBezTo>
                  <a:cubicBezTo>
                    <a:pt x="123" y="90"/>
                    <a:pt x="123" y="101"/>
                    <a:pt x="123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23" y="213"/>
                  </a:cubicBezTo>
                  <a:cubicBezTo>
                    <a:pt x="123" y="224"/>
                    <a:pt x="112" y="224"/>
                    <a:pt x="112" y="224"/>
                  </a:cubicBezTo>
                  <a:lnTo>
                    <a:pt x="78" y="224"/>
                  </a:lnTo>
                  <a:cubicBezTo>
                    <a:pt x="78" y="213"/>
                    <a:pt x="67" y="201"/>
                    <a:pt x="67" y="190"/>
                  </a:cubicBezTo>
                  <a:cubicBezTo>
                    <a:pt x="67" y="179"/>
                    <a:pt x="56" y="168"/>
                    <a:pt x="56" y="135"/>
                  </a:cubicBezTo>
                  <a:cubicBezTo>
                    <a:pt x="45" y="112"/>
                    <a:pt x="45" y="101"/>
                    <a:pt x="45" y="90"/>
                  </a:cubicBezTo>
                  <a:cubicBezTo>
                    <a:pt x="45" y="68"/>
                    <a:pt x="45" y="57"/>
                    <a:pt x="56" y="57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0" y="57"/>
                    <a:pt x="0" y="68"/>
                  </a:cubicBezTo>
                  <a:cubicBezTo>
                    <a:pt x="0" y="90"/>
                    <a:pt x="0" y="123"/>
                    <a:pt x="0" y="146"/>
                  </a:cubicBezTo>
                  <a:cubicBezTo>
                    <a:pt x="20" y="226"/>
                    <a:pt x="49" y="270"/>
                    <a:pt x="96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68"/>
                    <a:pt x="156" y="45"/>
                    <a:pt x="134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2">
              <a:extLst>
                <a:ext uri="{FF2B5EF4-FFF2-40B4-BE49-F238E27FC236}">
                  <a16:creationId xmlns:a16="http://schemas.microsoft.com/office/drawing/2014/main" id="{E00FCA0F-9B3F-944A-CB2F-75C8377D90DA}"/>
                </a:ext>
              </a:extLst>
            </p:cNvPr>
            <p:cNvSpPr/>
            <p:nvPr/>
          </p:nvSpPr>
          <p:spPr>
            <a:xfrm rot="1205253">
              <a:off x="6509807" y="2858586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2">
              <a:extLst>
                <a:ext uri="{FF2B5EF4-FFF2-40B4-BE49-F238E27FC236}">
                  <a16:creationId xmlns:a16="http://schemas.microsoft.com/office/drawing/2014/main" id="{B0BBF042-23CB-2FC1-9859-3CD32354AA07}"/>
                </a:ext>
              </a:extLst>
            </p:cNvPr>
            <p:cNvSpPr/>
            <p:nvPr/>
          </p:nvSpPr>
          <p:spPr>
            <a:xfrm rot="1205253">
              <a:off x="6560913" y="2783181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>
              <a:extLst>
                <a:ext uri="{FF2B5EF4-FFF2-40B4-BE49-F238E27FC236}">
                  <a16:creationId xmlns:a16="http://schemas.microsoft.com/office/drawing/2014/main" id="{3E409489-2091-29F6-EA71-7470070038E1}"/>
                </a:ext>
              </a:extLst>
            </p:cNvPr>
            <p:cNvSpPr/>
            <p:nvPr/>
          </p:nvSpPr>
          <p:spPr>
            <a:xfrm rot="1205253">
              <a:off x="6553839" y="2823519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6"/>
                  </a:moveTo>
                  <a:cubicBezTo>
                    <a:pt x="112" y="57"/>
                    <a:pt x="112" y="68"/>
                    <a:pt x="112" y="79"/>
                  </a:cubicBezTo>
                  <a:cubicBezTo>
                    <a:pt x="123" y="90"/>
                    <a:pt x="123" y="101"/>
                    <a:pt x="134" y="135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01"/>
                    <a:pt x="134" y="213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8" y="213"/>
                    <a:pt x="78" y="213"/>
                    <a:pt x="67" y="201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56" y="123"/>
                    <a:pt x="45" y="101"/>
                    <a:pt x="45" y="90"/>
                  </a:cubicBezTo>
                  <a:cubicBezTo>
                    <a:pt x="45" y="79"/>
                    <a:pt x="56" y="68"/>
                    <a:pt x="56" y="57"/>
                  </a:cubicBezTo>
                  <a:cubicBezTo>
                    <a:pt x="56" y="46"/>
                    <a:pt x="67" y="46"/>
                    <a:pt x="78" y="46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0" y="57"/>
                    <a:pt x="0" y="79"/>
                  </a:cubicBezTo>
                  <a:cubicBezTo>
                    <a:pt x="0" y="101"/>
                    <a:pt x="0" y="123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8" y="246"/>
                    <a:pt x="179" y="224"/>
                  </a:cubicBezTo>
                  <a:cubicBezTo>
                    <a:pt x="190" y="201"/>
                    <a:pt x="190" y="168"/>
                    <a:pt x="179" y="123"/>
                  </a:cubicBezTo>
                  <a:cubicBezTo>
                    <a:pt x="179" y="79"/>
                    <a:pt x="156" y="46"/>
                    <a:pt x="145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2">
              <a:extLst>
                <a:ext uri="{FF2B5EF4-FFF2-40B4-BE49-F238E27FC236}">
                  <a16:creationId xmlns:a16="http://schemas.microsoft.com/office/drawing/2014/main" id="{DA34F570-7CE2-ACDE-925D-0586ED2932C9}"/>
                </a:ext>
              </a:extLst>
            </p:cNvPr>
            <p:cNvSpPr/>
            <p:nvPr/>
          </p:nvSpPr>
          <p:spPr>
            <a:xfrm rot="1205253">
              <a:off x="6546358" y="286442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2">
              <a:extLst>
                <a:ext uri="{FF2B5EF4-FFF2-40B4-BE49-F238E27FC236}">
                  <a16:creationId xmlns:a16="http://schemas.microsoft.com/office/drawing/2014/main" id="{15846707-0ED1-33C0-F90C-9EBE8530C5A7}"/>
                </a:ext>
              </a:extLst>
            </p:cNvPr>
            <p:cNvSpPr/>
            <p:nvPr/>
          </p:nvSpPr>
          <p:spPr>
            <a:xfrm rot="1205253">
              <a:off x="6368684" y="279254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56"/>
                    <a:pt x="123" y="68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67" y="190"/>
                  </a:cubicBezTo>
                  <a:cubicBezTo>
                    <a:pt x="67" y="179"/>
                    <a:pt x="67" y="168"/>
                    <a:pt x="56" y="146"/>
                  </a:cubicBezTo>
                  <a:cubicBezTo>
                    <a:pt x="56" y="112"/>
                    <a:pt x="56" y="101"/>
                    <a:pt x="56" y="90"/>
                  </a:cubicBezTo>
                  <a:cubicBezTo>
                    <a:pt x="56" y="68"/>
                    <a:pt x="56" y="68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56" y="12"/>
                    <a:pt x="34" y="12"/>
                    <a:pt x="22" y="23"/>
                  </a:cubicBezTo>
                  <a:cubicBezTo>
                    <a:pt x="11" y="34"/>
                    <a:pt x="11" y="56"/>
                    <a:pt x="0" y="79"/>
                  </a:cubicBezTo>
                  <a:cubicBezTo>
                    <a:pt x="0" y="90"/>
                    <a:pt x="0" y="123"/>
                    <a:pt x="11" y="146"/>
                  </a:cubicBezTo>
                  <a:cubicBezTo>
                    <a:pt x="21" y="226"/>
                    <a:pt x="49" y="270"/>
                    <a:pt x="103" y="270"/>
                  </a:cubicBezTo>
                  <a:cubicBezTo>
                    <a:pt x="109" y="270"/>
                    <a:pt x="116" y="269"/>
                    <a:pt x="123" y="268"/>
                  </a:cubicBezTo>
                  <a:cubicBezTo>
                    <a:pt x="145" y="257"/>
                    <a:pt x="167" y="246"/>
                    <a:pt x="178" y="223"/>
                  </a:cubicBezTo>
                  <a:cubicBezTo>
                    <a:pt x="189" y="190"/>
                    <a:pt x="189" y="157"/>
                    <a:pt x="178" y="112"/>
                  </a:cubicBezTo>
                  <a:cubicBezTo>
                    <a:pt x="178" y="79"/>
                    <a:pt x="167" y="45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2">
              <a:extLst>
                <a:ext uri="{FF2B5EF4-FFF2-40B4-BE49-F238E27FC236}">
                  <a16:creationId xmlns:a16="http://schemas.microsoft.com/office/drawing/2014/main" id="{C0CE4AAD-F90A-CC62-7933-A0F3767A2AE4}"/>
                </a:ext>
              </a:extLst>
            </p:cNvPr>
            <p:cNvSpPr/>
            <p:nvPr/>
          </p:nvSpPr>
          <p:spPr>
            <a:xfrm rot="1205253">
              <a:off x="6362177" y="2833606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2">
              <a:extLst>
                <a:ext uri="{FF2B5EF4-FFF2-40B4-BE49-F238E27FC236}">
                  <a16:creationId xmlns:a16="http://schemas.microsoft.com/office/drawing/2014/main" id="{79B6B47B-49EC-C307-B564-C1E68D2F1C44}"/>
                </a:ext>
              </a:extLst>
            </p:cNvPr>
            <p:cNvSpPr/>
            <p:nvPr/>
          </p:nvSpPr>
          <p:spPr>
            <a:xfrm rot="1205253">
              <a:off x="6597432" y="279020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2">
              <a:extLst>
                <a:ext uri="{FF2B5EF4-FFF2-40B4-BE49-F238E27FC236}">
                  <a16:creationId xmlns:a16="http://schemas.microsoft.com/office/drawing/2014/main" id="{F678F041-A33B-823F-C21A-E426C562EA5F}"/>
                </a:ext>
              </a:extLst>
            </p:cNvPr>
            <p:cNvSpPr/>
            <p:nvPr/>
          </p:nvSpPr>
          <p:spPr>
            <a:xfrm rot="1205253">
              <a:off x="6590438" y="283000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90" y="39"/>
                    <a:pt x="101" y="39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34" y="150"/>
                    <a:pt x="134" y="161"/>
                    <a:pt x="145" y="183"/>
                  </a:cubicBezTo>
                  <a:cubicBezTo>
                    <a:pt x="145" y="194"/>
                    <a:pt x="134" y="206"/>
                    <a:pt x="134" y="206"/>
                  </a:cubicBezTo>
                  <a:cubicBezTo>
                    <a:pt x="134" y="217"/>
                    <a:pt x="123" y="217"/>
                    <a:pt x="112" y="228"/>
                  </a:cubicBezTo>
                  <a:cubicBezTo>
                    <a:pt x="101" y="228"/>
                    <a:pt x="101" y="228"/>
                    <a:pt x="90" y="217"/>
                  </a:cubicBezTo>
                  <a:cubicBezTo>
                    <a:pt x="78" y="217"/>
                    <a:pt x="78" y="206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67" y="39"/>
                    <a:pt x="78" y="39"/>
                  </a:cubicBezTo>
                  <a:close/>
                  <a:moveTo>
                    <a:pt x="94" y="1"/>
                  </a:moveTo>
                  <a:cubicBezTo>
                    <a:pt x="86" y="1"/>
                    <a:pt x="77" y="2"/>
                    <a:pt x="67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50"/>
                    <a:pt x="0" y="72"/>
                  </a:cubicBezTo>
                  <a:cubicBezTo>
                    <a:pt x="0" y="94"/>
                    <a:pt x="0" y="117"/>
                    <a:pt x="12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3"/>
                    <a:pt x="123" y="261"/>
                  </a:cubicBezTo>
                  <a:cubicBezTo>
                    <a:pt x="145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7"/>
                  </a:cubicBezTo>
                  <a:cubicBezTo>
                    <a:pt x="179" y="72"/>
                    <a:pt x="168" y="39"/>
                    <a:pt x="145" y="16"/>
                  </a:cubicBezTo>
                  <a:cubicBezTo>
                    <a:pt x="129" y="8"/>
                    <a:pt x="114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>
              <a:extLst>
                <a:ext uri="{FF2B5EF4-FFF2-40B4-BE49-F238E27FC236}">
                  <a16:creationId xmlns:a16="http://schemas.microsoft.com/office/drawing/2014/main" id="{C33BDA12-5FD9-CC4D-E2D1-1895ACB5D6CC}"/>
                </a:ext>
              </a:extLst>
            </p:cNvPr>
            <p:cNvSpPr/>
            <p:nvPr/>
          </p:nvSpPr>
          <p:spPr>
            <a:xfrm rot="1205253">
              <a:off x="6584037" y="2870464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>
              <a:extLst>
                <a:ext uri="{FF2B5EF4-FFF2-40B4-BE49-F238E27FC236}">
                  <a16:creationId xmlns:a16="http://schemas.microsoft.com/office/drawing/2014/main" id="{137F5660-46BE-0620-995E-25FAFACD2DF0}"/>
                </a:ext>
              </a:extLst>
            </p:cNvPr>
            <p:cNvSpPr/>
            <p:nvPr/>
          </p:nvSpPr>
          <p:spPr>
            <a:xfrm rot="1205253">
              <a:off x="6633968" y="279604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>
              <a:extLst>
                <a:ext uri="{FF2B5EF4-FFF2-40B4-BE49-F238E27FC236}">
                  <a16:creationId xmlns:a16="http://schemas.microsoft.com/office/drawing/2014/main" id="{C7292664-5A65-E443-9506-F0FEC77DF9D3}"/>
                </a:ext>
              </a:extLst>
            </p:cNvPr>
            <p:cNvSpPr/>
            <p:nvPr/>
          </p:nvSpPr>
          <p:spPr>
            <a:xfrm rot="1205253">
              <a:off x="6664371" y="284283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>
              <a:extLst>
                <a:ext uri="{FF2B5EF4-FFF2-40B4-BE49-F238E27FC236}">
                  <a16:creationId xmlns:a16="http://schemas.microsoft.com/office/drawing/2014/main" id="{457DD479-7378-3B19-6E1A-45124CE58D38}"/>
                </a:ext>
              </a:extLst>
            </p:cNvPr>
            <p:cNvSpPr/>
            <p:nvPr/>
          </p:nvSpPr>
          <p:spPr>
            <a:xfrm rot="1205253">
              <a:off x="6657565" y="2882661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34" y="216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105"/>
                    <a:pt x="56" y="83"/>
                  </a:cubicBezTo>
                  <a:cubicBezTo>
                    <a:pt x="56" y="72"/>
                    <a:pt x="56" y="60"/>
                    <a:pt x="56" y="60"/>
                  </a:cubicBezTo>
                  <a:cubicBezTo>
                    <a:pt x="56" y="49"/>
                    <a:pt x="67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7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68" y="38"/>
                    <a:pt x="145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>
              <a:extLst>
                <a:ext uri="{FF2B5EF4-FFF2-40B4-BE49-F238E27FC236}">
                  <a16:creationId xmlns:a16="http://schemas.microsoft.com/office/drawing/2014/main" id="{F28603E7-9B71-BC1A-83BB-FE50ECEC64AA}"/>
                </a:ext>
              </a:extLst>
            </p:cNvPr>
            <p:cNvSpPr/>
            <p:nvPr/>
          </p:nvSpPr>
          <p:spPr>
            <a:xfrm rot="1205253">
              <a:off x="6745080" y="281399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6" y="56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>
              <a:extLst>
                <a:ext uri="{FF2B5EF4-FFF2-40B4-BE49-F238E27FC236}">
                  <a16:creationId xmlns:a16="http://schemas.microsoft.com/office/drawing/2014/main" id="{048340F8-3A22-D9E6-7771-8EA6D49D4969}"/>
                </a:ext>
              </a:extLst>
            </p:cNvPr>
            <p:cNvSpPr/>
            <p:nvPr/>
          </p:nvSpPr>
          <p:spPr>
            <a:xfrm rot="1205253">
              <a:off x="6737819" y="285457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7" y="56"/>
                  </a:lnTo>
                  <a:lnTo>
                    <a:pt x="101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B94CDADD-0977-266A-98C9-0CF2B062CBD0}"/>
                </a:ext>
              </a:extLst>
            </p:cNvPr>
            <p:cNvSpPr/>
            <p:nvPr/>
          </p:nvSpPr>
          <p:spPr>
            <a:xfrm rot="1205253">
              <a:off x="6731716" y="2895082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9"/>
                  </a:cubicBezTo>
                  <a:cubicBezTo>
                    <a:pt x="123" y="90"/>
                    <a:pt x="123" y="101"/>
                    <a:pt x="123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201"/>
                    <a:pt x="134" y="201"/>
                    <a:pt x="123" y="212"/>
                  </a:cubicBezTo>
                  <a:cubicBezTo>
                    <a:pt x="123" y="224"/>
                    <a:pt x="112" y="224"/>
                    <a:pt x="112" y="224"/>
                  </a:cubicBezTo>
                  <a:lnTo>
                    <a:pt x="79" y="224"/>
                  </a:lnTo>
                  <a:cubicBezTo>
                    <a:pt x="79" y="212"/>
                    <a:pt x="68" y="212"/>
                    <a:pt x="68" y="201"/>
                  </a:cubicBezTo>
                  <a:cubicBezTo>
                    <a:pt x="68" y="179"/>
                    <a:pt x="56" y="168"/>
                    <a:pt x="56" y="146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9"/>
                    <a:pt x="45" y="68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1" y="56"/>
                    <a:pt x="1" y="79"/>
                  </a:cubicBezTo>
                  <a:cubicBezTo>
                    <a:pt x="1" y="101"/>
                    <a:pt x="1" y="123"/>
                    <a:pt x="1" y="157"/>
                  </a:cubicBezTo>
                  <a:cubicBezTo>
                    <a:pt x="21" y="227"/>
                    <a:pt x="50" y="270"/>
                    <a:pt x="96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201"/>
                    <a:pt x="190" y="157"/>
                    <a:pt x="179" y="123"/>
                  </a:cubicBezTo>
                  <a:cubicBezTo>
                    <a:pt x="168" y="79"/>
                    <a:pt x="157" y="45"/>
                    <a:pt x="134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39653501-F0A4-35EE-DF13-8F72187C9983}"/>
                </a:ext>
              </a:extLst>
            </p:cNvPr>
            <p:cNvSpPr/>
            <p:nvPr/>
          </p:nvSpPr>
          <p:spPr>
            <a:xfrm rot="1205253">
              <a:off x="6768314" y="2901566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50"/>
                  </a:cubicBezTo>
                  <a:cubicBezTo>
                    <a:pt x="112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56" y="61"/>
                    <a:pt x="56" y="50"/>
                  </a:cubicBezTo>
                  <a:cubicBezTo>
                    <a:pt x="56" y="50"/>
                    <a:pt x="68" y="38"/>
                    <a:pt x="79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50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16"/>
                  </a:cubicBezTo>
                  <a:cubicBezTo>
                    <a:pt x="130" y="8"/>
                    <a:pt x="114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2">
              <a:extLst>
                <a:ext uri="{FF2B5EF4-FFF2-40B4-BE49-F238E27FC236}">
                  <a16:creationId xmlns:a16="http://schemas.microsoft.com/office/drawing/2014/main" id="{2337B5A8-FA86-5D2A-F84F-D05EAED6F139}"/>
                </a:ext>
              </a:extLst>
            </p:cNvPr>
            <p:cNvSpPr/>
            <p:nvPr/>
          </p:nvSpPr>
          <p:spPr>
            <a:xfrm rot="1205253">
              <a:off x="6818183" y="282667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57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2">
              <a:extLst>
                <a:ext uri="{FF2B5EF4-FFF2-40B4-BE49-F238E27FC236}">
                  <a16:creationId xmlns:a16="http://schemas.microsoft.com/office/drawing/2014/main" id="{F50DC524-A08A-D08D-A684-4C575C00C19D}"/>
                </a:ext>
              </a:extLst>
            </p:cNvPr>
            <p:cNvSpPr/>
            <p:nvPr/>
          </p:nvSpPr>
          <p:spPr>
            <a:xfrm rot="1205253">
              <a:off x="6812035" y="2867625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101" y="0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>
              <a:extLst>
                <a:ext uri="{FF2B5EF4-FFF2-40B4-BE49-F238E27FC236}">
                  <a16:creationId xmlns:a16="http://schemas.microsoft.com/office/drawing/2014/main" id="{D26F23A8-1341-AB8A-7208-375B97E7737A}"/>
                </a:ext>
              </a:extLst>
            </p:cNvPr>
            <p:cNvSpPr/>
            <p:nvPr/>
          </p:nvSpPr>
          <p:spPr>
            <a:xfrm rot="1205253">
              <a:off x="6805038" y="2907436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101" y="38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8" y="194"/>
                  </a:cubicBezTo>
                  <a:cubicBezTo>
                    <a:pt x="68" y="183"/>
                    <a:pt x="68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8" y="50"/>
                    <a:pt x="68" y="50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7" y="2"/>
                    <a:pt x="68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50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49" y="263"/>
                    <a:pt x="100" y="263"/>
                  </a:cubicBezTo>
                  <a:cubicBezTo>
                    <a:pt x="107" y="263"/>
                    <a:pt x="115" y="263"/>
                    <a:pt x="123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68" y="38"/>
                    <a:pt x="146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2">
              <a:extLst>
                <a:ext uri="{FF2B5EF4-FFF2-40B4-BE49-F238E27FC236}">
                  <a16:creationId xmlns:a16="http://schemas.microsoft.com/office/drawing/2014/main" id="{82DA68E0-73A2-0348-F9EB-1B9142E9887F}"/>
                </a:ext>
              </a:extLst>
            </p:cNvPr>
            <p:cNvSpPr/>
            <p:nvPr/>
          </p:nvSpPr>
          <p:spPr>
            <a:xfrm rot="1205253">
              <a:off x="6841511" y="2913716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9" y="40"/>
                  </a:moveTo>
                  <a:cubicBezTo>
                    <a:pt x="96" y="40"/>
                    <a:pt x="101" y="45"/>
                    <a:pt x="101" y="45"/>
                  </a:cubicBezTo>
                  <a:cubicBezTo>
                    <a:pt x="112" y="45"/>
                    <a:pt x="123" y="56"/>
                    <a:pt x="123" y="67"/>
                  </a:cubicBezTo>
                  <a:cubicBezTo>
                    <a:pt x="123" y="78"/>
                    <a:pt x="134" y="100"/>
                    <a:pt x="134" y="123"/>
                  </a:cubicBezTo>
                  <a:cubicBezTo>
                    <a:pt x="146" y="145"/>
                    <a:pt x="146" y="167"/>
                    <a:pt x="146" y="178"/>
                  </a:cubicBezTo>
                  <a:cubicBezTo>
                    <a:pt x="146" y="189"/>
                    <a:pt x="146" y="201"/>
                    <a:pt x="134" y="212"/>
                  </a:cubicBezTo>
                  <a:cubicBezTo>
                    <a:pt x="134" y="212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90" y="212"/>
                    <a:pt x="79" y="201"/>
                    <a:pt x="79" y="189"/>
                  </a:cubicBezTo>
                  <a:cubicBezTo>
                    <a:pt x="68" y="178"/>
                    <a:pt x="68" y="167"/>
                    <a:pt x="56" y="134"/>
                  </a:cubicBezTo>
                  <a:cubicBezTo>
                    <a:pt x="56" y="111"/>
                    <a:pt x="56" y="100"/>
                    <a:pt x="56" y="78"/>
                  </a:cubicBezTo>
                  <a:cubicBezTo>
                    <a:pt x="56" y="67"/>
                    <a:pt x="56" y="56"/>
                    <a:pt x="56" y="56"/>
                  </a:cubicBezTo>
                  <a:cubicBezTo>
                    <a:pt x="68" y="45"/>
                    <a:pt x="68" y="45"/>
                    <a:pt x="79" y="45"/>
                  </a:cubicBezTo>
                  <a:cubicBezTo>
                    <a:pt x="82" y="41"/>
                    <a:pt x="86" y="40"/>
                    <a:pt x="89" y="40"/>
                  </a:cubicBezTo>
                  <a:close/>
                  <a:moveTo>
                    <a:pt x="79" y="0"/>
                  </a:moveTo>
                  <a:cubicBezTo>
                    <a:pt x="56" y="0"/>
                    <a:pt x="34" y="11"/>
                    <a:pt x="23" y="22"/>
                  </a:cubicBezTo>
                  <a:cubicBezTo>
                    <a:pt x="12" y="33"/>
                    <a:pt x="12" y="56"/>
                    <a:pt x="12" y="67"/>
                  </a:cubicBezTo>
                  <a:cubicBezTo>
                    <a:pt x="1" y="89"/>
                    <a:pt x="1" y="123"/>
                    <a:pt x="12" y="145"/>
                  </a:cubicBezTo>
                  <a:cubicBezTo>
                    <a:pt x="22" y="225"/>
                    <a:pt x="59" y="269"/>
                    <a:pt x="107" y="269"/>
                  </a:cubicBezTo>
                  <a:cubicBezTo>
                    <a:pt x="112" y="269"/>
                    <a:pt x="118" y="268"/>
                    <a:pt x="123" y="267"/>
                  </a:cubicBezTo>
                  <a:cubicBezTo>
                    <a:pt x="157" y="256"/>
                    <a:pt x="168" y="245"/>
                    <a:pt x="179" y="223"/>
                  </a:cubicBezTo>
                  <a:cubicBezTo>
                    <a:pt x="190" y="189"/>
                    <a:pt x="190" y="156"/>
                    <a:pt x="190" y="111"/>
                  </a:cubicBezTo>
                  <a:cubicBezTo>
                    <a:pt x="179" y="67"/>
                    <a:pt x="168" y="45"/>
                    <a:pt x="146" y="22"/>
                  </a:cubicBezTo>
                  <a:cubicBezTo>
                    <a:pt x="134" y="0"/>
                    <a:pt x="101" y="0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2">
              <a:extLst>
                <a:ext uri="{FF2B5EF4-FFF2-40B4-BE49-F238E27FC236}">
                  <a16:creationId xmlns:a16="http://schemas.microsoft.com/office/drawing/2014/main" id="{FF906C52-8862-A142-94FD-E67E9B4AD07E}"/>
                </a:ext>
              </a:extLst>
            </p:cNvPr>
            <p:cNvSpPr/>
            <p:nvPr/>
          </p:nvSpPr>
          <p:spPr>
            <a:xfrm rot="1205253">
              <a:off x="6898719" y="2798903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68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>
              <a:extLst>
                <a:ext uri="{FF2B5EF4-FFF2-40B4-BE49-F238E27FC236}">
                  <a16:creationId xmlns:a16="http://schemas.microsoft.com/office/drawing/2014/main" id="{B854D023-EABE-F069-47D2-96EF9AEFF257}"/>
                </a:ext>
              </a:extLst>
            </p:cNvPr>
            <p:cNvSpPr/>
            <p:nvPr/>
          </p:nvSpPr>
          <p:spPr>
            <a:xfrm rot="1205253">
              <a:off x="6892571" y="283875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12"/>
                  </a:lnTo>
                  <a:lnTo>
                    <a:pt x="56" y="57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>
              <a:extLst>
                <a:ext uri="{FF2B5EF4-FFF2-40B4-BE49-F238E27FC236}">
                  <a16:creationId xmlns:a16="http://schemas.microsoft.com/office/drawing/2014/main" id="{E0B5C240-5D14-EA85-AD81-13A4352D8680}"/>
                </a:ext>
              </a:extLst>
            </p:cNvPr>
            <p:cNvSpPr/>
            <p:nvPr/>
          </p:nvSpPr>
          <p:spPr>
            <a:xfrm rot="1205253">
              <a:off x="6885310" y="287933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34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>
              <a:extLst>
                <a:ext uri="{FF2B5EF4-FFF2-40B4-BE49-F238E27FC236}">
                  <a16:creationId xmlns:a16="http://schemas.microsoft.com/office/drawing/2014/main" id="{0AB87C86-7981-AEA3-522B-0AA0F7E25A3D}"/>
                </a:ext>
              </a:extLst>
            </p:cNvPr>
            <p:cNvSpPr/>
            <p:nvPr/>
          </p:nvSpPr>
          <p:spPr>
            <a:xfrm rot="1205253">
              <a:off x="6879176" y="2919929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8"/>
                  </a:cubicBezTo>
                  <a:cubicBezTo>
                    <a:pt x="123" y="89"/>
                    <a:pt x="123" y="100"/>
                    <a:pt x="123" y="123"/>
                  </a:cubicBezTo>
                  <a:cubicBezTo>
                    <a:pt x="135" y="145"/>
                    <a:pt x="135" y="167"/>
                    <a:pt x="135" y="178"/>
                  </a:cubicBezTo>
                  <a:cubicBezTo>
                    <a:pt x="135" y="201"/>
                    <a:pt x="135" y="201"/>
                    <a:pt x="123" y="212"/>
                  </a:cubicBezTo>
                  <a:cubicBezTo>
                    <a:pt x="123" y="223"/>
                    <a:pt x="112" y="223"/>
                    <a:pt x="112" y="223"/>
                  </a:cubicBezTo>
                  <a:lnTo>
                    <a:pt x="79" y="223"/>
                  </a:lnTo>
                  <a:cubicBezTo>
                    <a:pt x="79" y="212"/>
                    <a:pt x="68" y="212"/>
                    <a:pt x="68" y="201"/>
                  </a:cubicBezTo>
                  <a:cubicBezTo>
                    <a:pt x="68" y="178"/>
                    <a:pt x="57" y="167"/>
                    <a:pt x="57" y="145"/>
                  </a:cubicBezTo>
                  <a:cubicBezTo>
                    <a:pt x="45" y="123"/>
                    <a:pt x="45" y="100"/>
                    <a:pt x="45" y="89"/>
                  </a:cubicBezTo>
                  <a:cubicBezTo>
                    <a:pt x="45" y="78"/>
                    <a:pt x="45" y="67"/>
                    <a:pt x="57" y="56"/>
                  </a:cubicBezTo>
                  <a:cubicBezTo>
                    <a:pt x="57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1"/>
                    <a:pt x="34" y="11"/>
                    <a:pt x="23" y="22"/>
                  </a:cubicBezTo>
                  <a:cubicBezTo>
                    <a:pt x="12" y="33"/>
                    <a:pt x="1" y="56"/>
                    <a:pt x="1" y="78"/>
                  </a:cubicBezTo>
                  <a:cubicBezTo>
                    <a:pt x="1" y="100"/>
                    <a:pt x="1" y="123"/>
                    <a:pt x="1" y="156"/>
                  </a:cubicBezTo>
                  <a:cubicBezTo>
                    <a:pt x="21" y="226"/>
                    <a:pt x="50" y="269"/>
                    <a:pt x="96" y="269"/>
                  </a:cubicBezTo>
                  <a:cubicBezTo>
                    <a:pt x="101" y="269"/>
                    <a:pt x="107" y="269"/>
                    <a:pt x="112" y="267"/>
                  </a:cubicBezTo>
                  <a:cubicBezTo>
                    <a:pt x="146" y="256"/>
                    <a:pt x="168" y="245"/>
                    <a:pt x="179" y="223"/>
                  </a:cubicBezTo>
                  <a:cubicBezTo>
                    <a:pt x="190" y="201"/>
                    <a:pt x="190" y="156"/>
                    <a:pt x="179" y="123"/>
                  </a:cubicBezTo>
                  <a:cubicBezTo>
                    <a:pt x="168" y="78"/>
                    <a:pt x="157" y="45"/>
                    <a:pt x="135" y="22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>
              <a:extLst>
                <a:ext uri="{FF2B5EF4-FFF2-40B4-BE49-F238E27FC236}">
                  <a16:creationId xmlns:a16="http://schemas.microsoft.com/office/drawing/2014/main" id="{53556447-04E4-810D-2CDB-F76924B8884F}"/>
                </a:ext>
              </a:extLst>
            </p:cNvPr>
            <p:cNvSpPr/>
            <p:nvPr/>
          </p:nvSpPr>
          <p:spPr>
            <a:xfrm rot="1205253">
              <a:off x="6389137" y="2671947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0"/>
                  </a:moveTo>
                  <a:lnTo>
                    <a:pt x="0" y="56"/>
                  </a:lnTo>
                  <a:lnTo>
                    <a:pt x="11" y="100"/>
                  </a:lnTo>
                  <a:lnTo>
                    <a:pt x="67" y="45"/>
                  </a:lnTo>
                  <a:lnTo>
                    <a:pt x="100" y="223"/>
                  </a:lnTo>
                  <a:lnTo>
                    <a:pt x="33" y="234"/>
                  </a:lnTo>
                  <a:lnTo>
                    <a:pt x="45" y="267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>
              <a:extLst>
                <a:ext uri="{FF2B5EF4-FFF2-40B4-BE49-F238E27FC236}">
                  <a16:creationId xmlns:a16="http://schemas.microsoft.com/office/drawing/2014/main" id="{D33FD4E8-D88B-3A8B-7513-FEEB76A96839}"/>
                </a:ext>
              </a:extLst>
            </p:cNvPr>
            <p:cNvSpPr/>
            <p:nvPr/>
          </p:nvSpPr>
          <p:spPr>
            <a:xfrm rot="1205253">
              <a:off x="6382125" y="2711933"/>
              <a:ext cx="18299" cy="23943"/>
            </a:xfrm>
            <a:custGeom>
              <a:avLst/>
              <a:gdLst/>
              <a:ahLst/>
              <a:cxnLst/>
              <a:rect l="l" t="t" r="r" b="b"/>
              <a:pathLst>
                <a:path w="201" h="263" extrusionOk="0">
                  <a:moveTo>
                    <a:pt x="89" y="38"/>
                  </a:moveTo>
                  <a:cubicBezTo>
                    <a:pt x="89" y="38"/>
                    <a:pt x="100" y="38"/>
                    <a:pt x="111" y="49"/>
                  </a:cubicBezTo>
                  <a:cubicBezTo>
                    <a:pt x="111" y="49"/>
                    <a:pt x="123" y="60"/>
                    <a:pt x="123" y="72"/>
                  </a:cubicBezTo>
                  <a:cubicBezTo>
                    <a:pt x="134" y="83"/>
                    <a:pt x="134" y="105"/>
                    <a:pt x="134" y="127"/>
                  </a:cubicBezTo>
                  <a:cubicBezTo>
                    <a:pt x="145" y="150"/>
                    <a:pt x="145" y="161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6"/>
                    <a:pt x="123" y="216"/>
                    <a:pt x="111" y="227"/>
                  </a:cubicBezTo>
                  <a:cubicBezTo>
                    <a:pt x="111" y="227"/>
                    <a:pt x="100" y="227"/>
                    <a:pt x="89" y="216"/>
                  </a:cubicBezTo>
                  <a:cubicBezTo>
                    <a:pt x="89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67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67" y="49"/>
                  </a:cubicBezTo>
                  <a:cubicBezTo>
                    <a:pt x="67" y="49"/>
                    <a:pt x="78" y="38"/>
                    <a:pt x="89" y="38"/>
                  </a:cubicBezTo>
                  <a:close/>
                  <a:moveTo>
                    <a:pt x="105" y="0"/>
                  </a:moveTo>
                  <a:cubicBezTo>
                    <a:pt x="97" y="0"/>
                    <a:pt x="88" y="1"/>
                    <a:pt x="78" y="5"/>
                  </a:cubicBezTo>
                  <a:cubicBezTo>
                    <a:pt x="56" y="5"/>
                    <a:pt x="45" y="16"/>
                    <a:pt x="33" y="27"/>
                  </a:cubicBezTo>
                  <a:cubicBezTo>
                    <a:pt x="22" y="38"/>
                    <a:pt x="11" y="49"/>
                    <a:pt x="11" y="72"/>
                  </a:cubicBezTo>
                  <a:cubicBezTo>
                    <a:pt x="0" y="94"/>
                    <a:pt x="11" y="116"/>
                    <a:pt x="11" y="150"/>
                  </a:cubicBezTo>
                  <a:cubicBezTo>
                    <a:pt x="31" y="228"/>
                    <a:pt x="59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56" y="261"/>
                    <a:pt x="178" y="239"/>
                    <a:pt x="189" y="216"/>
                  </a:cubicBezTo>
                  <a:cubicBezTo>
                    <a:pt x="189" y="194"/>
                    <a:pt x="201" y="161"/>
                    <a:pt x="189" y="116"/>
                  </a:cubicBezTo>
                  <a:cubicBezTo>
                    <a:pt x="178" y="72"/>
                    <a:pt x="167" y="38"/>
                    <a:pt x="145" y="16"/>
                  </a:cubicBezTo>
                  <a:cubicBezTo>
                    <a:pt x="137" y="8"/>
                    <a:pt x="124" y="0"/>
                    <a:pt x="1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>
              <a:extLst>
                <a:ext uri="{FF2B5EF4-FFF2-40B4-BE49-F238E27FC236}">
                  <a16:creationId xmlns:a16="http://schemas.microsoft.com/office/drawing/2014/main" id="{FBD785EA-3B09-0292-0CB3-3BF2AFBB9D3D}"/>
                </a:ext>
              </a:extLst>
            </p:cNvPr>
            <p:cNvSpPr/>
            <p:nvPr/>
          </p:nvSpPr>
          <p:spPr>
            <a:xfrm rot="1205253">
              <a:off x="6375727" y="275237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>
              <a:extLst>
                <a:ext uri="{FF2B5EF4-FFF2-40B4-BE49-F238E27FC236}">
                  <a16:creationId xmlns:a16="http://schemas.microsoft.com/office/drawing/2014/main" id="{0DE6C1EC-58BC-1775-64BB-79D7DB78C956}"/>
                </a:ext>
              </a:extLst>
            </p:cNvPr>
            <p:cNvSpPr/>
            <p:nvPr/>
          </p:nvSpPr>
          <p:spPr>
            <a:xfrm rot="1205253">
              <a:off x="6825646" y="278587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67"/>
                    <a:pt x="112" y="78"/>
                  </a:cubicBezTo>
                  <a:cubicBezTo>
                    <a:pt x="123" y="89"/>
                    <a:pt x="123" y="112"/>
                    <a:pt x="134" y="134"/>
                  </a:cubicBezTo>
                  <a:cubicBezTo>
                    <a:pt x="134" y="156"/>
                    <a:pt x="134" y="167"/>
                    <a:pt x="134" y="179"/>
                  </a:cubicBezTo>
                  <a:cubicBezTo>
                    <a:pt x="134" y="201"/>
                    <a:pt x="134" y="212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cubicBezTo>
                    <a:pt x="108" y="227"/>
                    <a:pt x="105" y="228"/>
                    <a:pt x="101" y="228"/>
                  </a:cubicBezTo>
                  <a:cubicBezTo>
                    <a:pt x="95" y="228"/>
                    <a:pt x="90" y="223"/>
                    <a:pt x="90" y="223"/>
                  </a:cubicBezTo>
                  <a:cubicBezTo>
                    <a:pt x="79" y="223"/>
                    <a:pt x="79" y="212"/>
                    <a:pt x="68" y="201"/>
                  </a:cubicBezTo>
                  <a:cubicBezTo>
                    <a:pt x="68" y="190"/>
                    <a:pt x="56" y="167"/>
                    <a:pt x="56" y="145"/>
                  </a:cubicBezTo>
                  <a:cubicBezTo>
                    <a:pt x="56" y="123"/>
                    <a:pt x="45" y="101"/>
                    <a:pt x="45" y="89"/>
                  </a:cubicBezTo>
                  <a:cubicBezTo>
                    <a:pt x="45" y="78"/>
                    <a:pt x="56" y="67"/>
                    <a:pt x="56" y="56"/>
                  </a:cubicBezTo>
                  <a:cubicBezTo>
                    <a:pt x="56" y="56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1"/>
                    <a:pt x="34" y="23"/>
                    <a:pt x="23" y="34"/>
                  </a:cubicBezTo>
                  <a:cubicBezTo>
                    <a:pt x="12" y="45"/>
                    <a:pt x="1" y="56"/>
                    <a:pt x="1" y="78"/>
                  </a:cubicBezTo>
                  <a:cubicBezTo>
                    <a:pt x="1" y="101"/>
                    <a:pt x="1" y="123"/>
                    <a:pt x="1" y="156"/>
                  </a:cubicBezTo>
                  <a:cubicBezTo>
                    <a:pt x="20" y="234"/>
                    <a:pt x="48" y="270"/>
                    <a:pt x="100" y="270"/>
                  </a:cubicBezTo>
                  <a:cubicBezTo>
                    <a:pt x="107" y="270"/>
                    <a:pt x="115" y="269"/>
                    <a:pt x="123" y="268"/>
                  </a:cubicBezTo>
                  <a:cubicBezTo>
                    <a:pt x="145" y="268"/>
                    <a:pt x="168" y="245"/>
                    <a:pt x="179" y="223"/>
                  </a:cubicBezTo>
                  <a:cubicBezTo>
                    <a:pt x="190" y="201"/>
                    <a:pt x="190" y="167"/>
                    <a:pt x="179" y="123"/>
                  </a:cubicBezTo>
                  <a:cubicBezTo>
                    <a:pt x="179" y="78"/>
                    <a:pt x="157" y="45"/>
                    <a:pt x="145" y="23"/>
                  </a:cubicBezTo>
                  <a:cubicBezTo>
                    <a:pt x="123" y="11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>
              <a:extLst>
                <a:ext uri="{FF2B5EF4-FFF2-40B4-BE49-F238E27FC236}">
                  <a16:creationId xmlns:a16="http://schemas.microsoft.com/office/drawing/2014/main" id="{951FCC13-42E3-2458-B6B3-DD17CDF25975}"/>
                </a:ext>
              </a:extLst>
            </p:cNvPr>
            <p:cNvSpPr/>
            <p:nvPr/>
          </p:nvSpPr>
          <p:spPr>
            <a:xfrm rot="1205253">
              <a:off x="6818183" y="282667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5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>
              <a:extLst>
                <a:ext uri="{FF2B5EF4-FFF2-40B4-BE49-F238E27FC236}">
                  <a16:creationId xmlns:a16="http://schemas.microsoft.com/office/drawing/2014/main" id="{015DC908-A3BC-A7CC-9D18-9AE55E15975A}"/>
                </a:ext>
              </a:extLst>
            </p:cNvPr>
            <p:cNvSpPr/>
            <p:nvPr/>
          </p:nvSpPr>
          <p:spPr>
            <a:xfrm rot="1205253">
              <a:off x="6811863" y="286759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>
              <a:extLst>
                <a:ext uri="{FF2B5EF4-FFF2-40B4-BE49-F238E27FC236}">
                  <a16:creationId xmlns:a16="http://schemas.microsoft.com/office/drawing/2014/main" id="{1B9514F5-FD5C-02BC-CBBF-9D2C34760BC2}"/>
                </a:ext>
              </a:extLst>
            </p:cNvPr>
            <p:cNvSpPr/>
            <p:nvPr/>
          </p:nvSpPr>
          <p:spPr>
            <a:xfrm rot="1205253">
              <a:off x="6862260" y="2792362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1"/>
                  </a:cubicBezTo>
                  <a:cubicBezTo>
                    <a:pt x="123" y="82"/>
                    <a:pt x="134" y="105"/>
                    <a:pt x="134" y="127"/>
                  </a:cubicBezTo>
                  <a:cubicBezTo>
                    <a:pt x="134" y="149"/>
                    <a:pt x="145" y="172"/>
                    <a:pt x="145" y="183"/>
                  </a:cubicBezTo>
                  <a:cubicBezTo>
                    <a:pt x="145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7"/>
                  </a:cubicBezTo>
                  <a:cubicBezTo>
                    <a:pt x="101" y="227"/>
                    <a:pt x="101" y="227"/>
                    <a:pt x="90" y="216"/>
                  </a:cubicBezTo>
                  <a:cubicBezTo>
                    <a:pt x="79" y="216"/>
                    <a:pt x="79" y="205"/>
                    <a:pt x="79" y="194"/>
                  </a:cubicBezTo>
                  <a:cubicBezTo>
                    <a:pt x="68" y="183"/>
                    <a:pt x="68" y="160"/>
                    <a:pt x="56" y="138"/>
                  </a:cubicBezTo>
                  <a:cubicBezTo>
                    <a:pt x="56" y="116"/>
                    <a:pt x="56" y="94"/>
                    <a:pt x="56" y="82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8" y="49"/>
                    <a:pt x="68" y="38"/>
                    <a:pt x="79" y="38"/>
                  </a:cubicBezTo>
                  <a:close/>
                  <a:moveTo>
                    <a:pt x="97" y="0"/>
                  </a:moveTo>
                  <a:cubicBezTo>
                    <a:pt x="91" y="0"/>
                    <a:pt x="85" y="1"/>
                    <a:pt x="79" y="4"/>
                  </a:cubicBezTo>
                  <a:cubicBezTo>
                    <a:pt x="56" y="4"/>
                    <a:pt x="34" y="16"/>
                    <a:pt x="23" y="27"/>
                  </a:cubicBezTo>
                  <a:cubicBezTo>
                    <a:pt x="12" y="38"/>
                    <a:pt x="12" y="49"/>
                    <a:pt x="1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7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45" y="261"/>
                    <a:pt x="168" y="238"/>
                    <a:pt x="179" y="216"/>
                  </a:cubicBezTo>
                  <a:cubicBezTo>
                    <a:pt x="190" y="194"/>
                    <a:pt x="190" y="160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29" y="10"/>
                    <a:pt x="113" y="0"/>
                    <a:pt x="9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>
              <a:extLst>
                <a:ext uri="{FF2B5EF4-FFF2-40B4-BE49-F238E27FC236}">
                  <a16:creationId xmlns:a16="http://schemas.microsoft.com/office/drawing/2014/main" id="{01F176AD-F2F1-C7E8-6051-51AB714D63B1}"/>
                </a:ext>
              </a:extLst>
            </p:cNvPr>
            <p:cNvSpPr/>
            <p:nvPr/>
          </p:nvSpPr>
          <p:spPr>
            <a:xfrm rot="1205253">
              <a:off x="6892383" y="2839818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>
              <a:extLst>
                <a:ext uri="{FF2B5EF4-FFF2-40B4-BE49-F238E27FC236}">
                  <a16:creationId xmlns:a16="http://schemas.microsoft.com/office/drawing/2014/main" id="{57B005C9-6106-C1C3-04FE-882452A214A2}"/>
                </a:ext>
              </a:extLst>
            </p:cNvPr>
            <p:cNvSpPr/>
            <p:nvPr/>
          </p:nvSpPr>
          <p:spPr>
            <a:xfrm rot="1205253">
              <a:off x="6885310" y="287933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4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>
              <a:extLst>
                <a:ext uri="{FF2B5EF4-FFF2-40B4-BE49-F238E27FC236}">
                  <a16:creationId xmlns:a16="http://schemas.microsoft.com/office/drawing/2014/main" id="{72596C5E-5032-0430-62ED-A18E76DAA825}"/>
                </a:ext>
              </a:extLst>
            </p:cNvPr>
            <p:cNvSpPr/>
            <p:nvPr/>
          </p:nvSpPr>
          <p:spPr>
            <a:xfrm rot="1205253">
              <a:off x="6942532" y="276416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>
              <a:extLst>
                <a:ext uri="{FF2B5EF4-FFF2-40B4-BE49-F238E27FC236}">
                  <a16:creationId xmlns:a16="http://schemas.microsoft.com/office/drawing/2014/main" id="{536DB204-4F4F-D35E-DE10-7B536C9CE249}"/>
                </a:ext>
              </a:extLst>
            </p:cNvPr>
            <p:cNvSpPr/>
            <p:nvPr/>
          </p:nvSpPr>
          <p:spPr>
            <a:xfrm rot="1205253">
              <a:off x="6928935" y="284565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>
              <a:extLst>
                <a:ext uri="{FF2B5EF4-FFF2-40B4-BE49-F238E27FC236}">
                  <a16:creationId xmlns:a16="http://schemas.microsoft.com/office/drawing/2014/main" id="{43772060-0A1E-F325-8708-C80688D1F64F}"/>
                </a:ext>
              </a:extLst>
            </p:cNvPr>
            <p:cNvSpPr/>
            <p:nvPr/>
          </p:nvSpPr>
          <p:spPr>
            <a:xfrm rot="1205253">
              <a:off x="6915526" y="292708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>
              <a:extLst>
                <a:ext uri="{FF2B5EF4-FFF2-40B4-BE49-F238E27FC236}">
                  <a16:creationId xmlns:a16="http://schemas.microsoft.com/office/drawing/2014/main" id="{692E0579-DBFD-AC99-7F72-341046132AC5}"/>
                </a:ext>
              </a:extLst>
            </p:cNvPr>
            <p:cNvSpPr/>
            <p:nvPr/>
          </p:nvSpPr>
          <p:spPr>
            <a:xfrm rot="1205253">
              <a:off x="6980227" y="2770210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7" y="57"/>
                  </a:lnTo>
                  <a:lnTo>
                    <a:pt x="90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3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>
              <a:extLst>
                <a:ext uri="{FF2B5EF4-FFF2-40B4-BE49-F238E27FC236}">
                  <a16:creationId xmlns:a16="http://schemas.microsoft.com/office/drawing/2014/main" id="{4569A555-8EB6-C25A-1FAC-B59031660B8E}"/>
                </a:ext>
              </a:extLst>
            </p:cNvPr>
            <p:cNvSpPr/>
            <p:nvPr/>
          </p:nvSpPr>
          <p:spPr>
            <a:xfrm rot="1205253">
              <a:off x="6973137" y="2810637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67"/>
                    <a:pt x="123" y="79"/>
                  </a:cubicBezTo>
                  <a:cubicBezTo>
                    <a:pt x="123" y="90"/>
                    <a:pt x="123" y="112"/>
                    <a:pt x="135" y="134"/>
                  </a:cubicBezTo>
                  <a:cubicBezTo>
                    <a:pt x="135" y="157"/>
                    <a:pt x="135" y="168"/>
                    <a:pt x="135" y="179"/>
                  </a:cubicBezTo>
                  <a:cubicBezTo>
                    <a:pt x="135" y="201"/>
                    <a:pt x="135" y="212"/>
                    <a:pt x="135" y="212"/>
                  </a:cubicBezTo>
                  <a:cubicBezTo>
                    <a:pt x="123" y="223"/>
                    <a:pt x="123" y="223"/>
                    <a:pt x="112" y="223"/>
                  </a:cubicBezTo>
                  <a:cubicBezTo>
                    <a:pt x="109" y="227"/>
                    <a:pt x="105" y="228"/>
                    <a:pt x="101" y="228"/>
                  </a:cubicBezTo>
                  <a:cubicBezTo>
                    <a:pt x="95" y="228"/>
                    <a:pt x="90" y="223"/>
                    <a:pt x="90" y="223"/>
                  </a:cubicBezTo>
                  <a:cubicBezTo>
                    <a:pt x="79" y="223"/>
                    <a:pt x="79" y="212"/>
                    <a:pt x="68" y="201"/>
                  </a:cubicBezTo>
                  <a:cubicBezTo>
                    <a:pt x="68" y="190"/>
                    <a:pt x="57" y="168"/>
                    <a:pt x="57" y="145"/>
                  </a:cubicBezTo>
                  <a:cubicBezTo>
                    <a:pt x="57" y="123"/>
                    <a:pt x="45" y="101"/>
                    <a:pt x="45" y="90"/>
                  </a:cubicBezTo>
                  <a:cubicBezTo>
                    <a:pt x="45" y="79"/>
                    <a:pt x="57" y="67"/>
                    <a:pt x="57" y="56"/>
                  </a:cubicBezTo>
                  <a:cubicBezTo>
                    <a:pt x="57" y="56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2"/>
                    <a:pt x="34" y="23"/>
                    <a:pt x="23" y="34"/>
                  </a:cubicBezTo>
                  <a:cubicBezTo>
                    <a:pt x="12" y="45"/>
                    <a:pt x="1" y="56"/>
                    <a:pt x="1" y="79"/>
                  </a:cubicBezTo>
                  <a:cubicBezTo>
                    <a:pt x="1" y="101"/>
                    <a:pt x="1" y="123"/>
                    <a:pt x="12" y="157"/>
                  </a:cubicBezTo>
                  <a:cubicBezTo>
                    <a:pt x="22" y="235"/>
                    <a:pt x="49" y="270"/>
                    <a:pt x="100" y="270"/>
                  </a:cubicBezTo>
                  <a:cubicBezTo>
                    <a:pt x="107" y="270"/>
                    <a:pt x="115" y="269"/>
                    <a:pt x="123" y="268"/>
                  </a:cubicBezTo>
                  <a:cubicBezTo>
                    <a:pt x="146" y="268"/>
                    <a:pt x="168" y="246"/>
                    <a:pt x="179" y="223"/>
                  </a:cubicBezTo>
                  <a:cubicBezTo>
                    <a:pt x="190" y="201"/>
                    <a:pt x="190" y="168"/>
                    <a:pt x="179" y="123"/>
                  </a:cubicBezTo>
                  <a:cubicBezTo>
                    <a:pt x="179" y="79"/>
                    <a:pt x="157" y="45"/>
                    <a:pt x="146" y="23"/>
                  </a:cubicBezTo>
                  <a:cubicBezTo>
                    <a:pt x="123" y="12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>
              <a:extLst>
                <a:ext uri="{FF2B5EF4-FFF2-40B4-BE49-F238E27FC236}">
                  <a16:creationId xmlns:a16="http://schemas.microsoft.com/office/drawing/2014/main" id="{1C190938-8C4C-7DA0-DCD9-C09C58306094}"/>
                </a:ext>
              </a:extLst>
            </p:cNvPr>
            <p:cNvSpPr/>
            <p:nvPr/>
          </p:nvSpPr>
          <p:spPr>
            <a:xfrm rot="1205253">
              <a:off x="6965659" y="285152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8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>
              <a:extLst>
                <a:ext uri="{FF2B5EF4-FFF2-40B4-BE49-F238E27FC236}">
                  <a16:creationId xmlns:a16="http://schemas.microsoft.com/office/drawing/2014/main" id="{4BE334BA-4868-A0CE-55A7-07885BAA0364}"/>
                </a:ext>
              </a:extLst>
            </p:cNvPr>
            <p:cNvSpPr/>
            <p:nvPr/>
          </p:nvSpPr>
          <p:spPr>
            <a:xfrm rot="1205253">
              <a:off x="6959338" y="2892354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2">
              <a:extLst>
                <a:ext uri="{FF2B5EF4-FFF2-40B4-BE49-F238E27FC236}">
                  <a16:creationId xmlns:a16="http://schemas.microsoft.com/office/drawing/2014/main" id="{1F55DF0A-88A3-37AC-C1B9-DBB60799B2D4}"/>
                </a:ext>
              </a:extLst>
            </p:cNvPr>
            <p:cNvSpPr/>
            <p:nvPr/>
          </p:nvSpPr>
          <p:spPr>
            <a:xfrm rot="1205253">
              <a:off x="6952077" y="2932928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3" y="245"/>
                  </a:lnTo>
                  <a:lnTo>
                    <a:pt x="213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2">
              <a:extLst>
                <a:ext uri="{FF2B5EF4-FFF2-40B4-BE49-F238E27FC236}">
                  <a16:creationId xmlns:a16="http://schemas.microsoft.com/office/drawing/2014/main" id="{1960759A-9F97-E884-7056-7ED8BA4C86C0}"/>
                </a:ext>
              </a:extLst>
            </p:cNvPr>
            <p:cNvSpPr/>
            <p:nvPr/>
          </p:nvSpPr>
          <p:spPr>
            <a:xfrm rot="1205253">
              <a:off x="6409823" y="2549945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3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>
              <a:extLst>
                <a:ext uri="{FF2B5EF4-FFF2-40B4-BE49-F238E27FC236}">
                  <a16:creationId xmlns:a16="http://schemas.microsoft.com/office/drawing/2014/main" id="{A816533F-4C4B-BC25-C677-5A0C5E1F4988}"/>
                </a:ext>
              </a:extLst>
            </p:cNvPr>
            <p:cNvSpPr/>
            <p:nvPr/>
          </p:nvSpPr>
          <p:spPr>
            <a:xfrm rot="1205253">
              <a:off x="6402879" y="2589942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79" y="38"/>
                  </a:moveTo>
                  <a:cubicBezTo>
                    <a:pt x="90" y="38"/>
                    <a:pt x="101" y="38"/>
                    <a:pt x="112" y="50"/>
                  </a:cubicBezTo>
                  <a:cubicBezTo>
                    <a:pt x="112" y="50"/>
                    <a:pt x="124" y="61"/>
                    <a:pt x="124" y="72"/>
                  </a:cubicBezTo>
                  <a:cubicBezTo>
                    <a:pt x="124" y="83"/>
                    <a:pt x="135" y="105"/>
                    <a:pt x="135" y="128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6"/>
                    <a:pt x="135" y="217"/>
                  </a:cubicBezTo>
                  <a:cubicBezTo>
                    <a:pt x="135" y="217"/>
                    <a:pt x="124" y="228"/>
                    <a:pt x="112" y="228"/>
                  </a:cubicBezTo>
                  <a:cubicBezTo>
                    <a:pt x="112" y="228"/>
                    <a:pt x="101" y="228"/>
                    <a:pt x="90" y="217"/>
                  </a:cubicBezTo>
                  <a:cubicBezTo>
                    <a:pt x="90" y="217"/>
                    <a:pt x="79" y="206"/>
                    <a:pt x="79" y="194"/>
                  </a:cubicBezTo>
                  <a:cubicBezTo>
                    <a:pt x="68" y="183"/>
                    <a:pt x="68" y="161"/>
                    <a:pt x="68" y="139"/>
                  </a:cubicBezTo>
                  <a:cubicBezTo>
                    <a:pt x="57" y="116"/>
                    <a:pt x="57" y="105"/>
                    <a:pt x="57" y="83"/>
                  </a:cubicBezTo>
                  <a:cubicBezTo>
                    <a:pt x="57" y="72"/>
                    <a:pt x="57" y="61"/>
                    <a:pt x="68" y="61"/>
                  </a:cubicBezTo>
                  <a:cubicBezTo>
                    <a:pt x="68" y="50"/>
                    <a:pt x="79" y="50"/>
                    <a:pt x="79" y="38"/>
                  </a:cubicBezTo>
                  <a:close/>
                  <a:moveTo>
                    <a:pt x="103" y="1"/>
                  </a:moveTo>
                  <a:cubicBezTo>
                    <a:pt x="96" y="1"/>
                    <a:pt x="88" y="2"/>
                    <a:pt x="79" y="5"/>
                  </a:cubicBezTo>
                  <a:cubicBezTo>
                    <a:pt x="57" y="5"/>
                    <a:pt x="46" y="16"/>
                    <a:pt x="34" y="27"/>
                  </a:cubicBezTo>
                  <a:cubicBezTo>
                    <a:pt x="23" y="38"/>
                    <a:pt x="12" y="50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7" y="263"/>
                    <a:pt x="124" y="261"/>
                  </a:cubicBezTo>
                  <a:cubicBezTo>
                    <a:pt x="157" y="261"/>
                    <a:pt x="179" y="250"/>
                    <a:pt x="179" y="217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6" y="27"/>
                  </a:cubicBezTo>
                  <a:cubicBezTo>
                    <a:pt x="138" y="11"/>
                    <a:pt x="124" y="1"/>
                    <a:pt x="10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>
              <a:extLst>
                <a:ext uri="{FF2B5EF4-FFF2-40B4-BE49-F238E27FC236}">
                  <a16:creationId xmlns:a16="http://schemas.microsoft.com/office/drawing/2014/main" id="{D4CAE7EF-126E-CD06-6A31-E7E2B5FBD741}"/>
                </a:ext>
              </a:extLst>
            </p:cNvPr>
            <p:cNvSpPr/>
            <p:nvPr/>
          </p:nvSpPr>
          <p:spPr>
            <a:xfrm rot="1205253">
              <a:off x="6396413" y="2631376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>
              <a:extLst>
                <a:ext uri="{FF2B5EF4-FFF2-40B4-BE49-F238E27FC236}">
                  <a16:creationId xmlns:a16="http://schemas.microsoft.com/office/drawing/2014/main" id="{E55A704C-A59F-FD85-6D20-A84A67FC9C4D}"/>
                </a:ext>
              </a:extLst>
            </p:cNvPr>
            <p:cNvSpPr/>
            <p:nvPr/>
          </p:nvSpPr>
          <p:spPr>
            <a:xfrm rot="1205253">
              <a:off x="6446546" y="2555814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1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3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>
              <a:extLst>
                <a:ext uri="{FF2B5EF4-FFF2-40B4-BE49-F238E27FC236}">
                  <a16:creationId xmlns:a16="http://schemas.microsoft.com/office/drawing/2014/main" id="{A0CEEEE4-8D0F-666C-06E2-C738A030361A}"/>
                </a:ext>
              </a:extLst>
            </p:cNvPr>
            <p:cNvSpPr/>
            <p:nvPr/>
          </p:nvSpPr>
          <p:spPr>
            <a:xfrm rot="1205253">
              <a:off x="6483098" y="2562654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3"/>
                  </a:lnTo>
                  <a:lnTo>
                    <a:pt x="33" y="235"/>
                  </a:lnTo>
                  <a:lnTo>
                    <a:pt x="33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>
              <a:extLst>
                <a:ext uri="{FF2B5EF4-FFF2-40B4-BE49-F238E27FC236}">
                  <a16:creationId xmlns:a16="http://schemas.microsoft.com/office/drawing/2014/main" id="{802B3C63-4B11-D88E-2D61-669073A8B9D9}"/>
                </a:ext>
              </a:extLst>
            </p:cNvPr>
            <p:cNvSpPr/>
            <p:nvPr/>
          </p:nvSpPr>
          <p:spPr>
            <a:xfrm rot="1205253">
              <a:off x="6440210" y="259672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00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>
              <a:extLst>
                <a:ext uri="{FF2B5EF4-FFF2-40B4-BE49-F238E27FC236}">
                  <a16:creationId xmlns:a16="http://schemas.microsoft.com/office/drawing/2014/main" id="{FAD5DC56-556E-8621-578C-32531F6D316E}"/>
                </a:ext>
              </a:extLst>
            </p:cNvPr>
            <p:cNvSpPr/>
            <p:nvPr/>
          </p:nvSpPr>
          <p:spPr>
            <a:xfrm rot="1205253">
              <a:off x="6432949" y="263721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1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>
              <a:extLst>
                <a:ext uri="{FF2B5EF4-FFF2-40B4-BE49-F238E27FC236}">
                  <a16:creationId xmlns:a16="http://schemas.microsoft.com/office/drawing/2014/main" id="{120F35E0-B03E-CBA3-A618-762D6F8DF003}"/>
                </a:ext>
              </a:extLst>
            </p:cNvPr>
            <p:cNvSpPr/>
            <p:nvPr/>
          </p:nvSpPr>
          <p:spPr>
            <a:xfrm rot="1205253">
              <a:off x="6426629" y="2678130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0" y="100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2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>
              <a:extLst>
                <a:ext uri="{FF2B5EF4-FFF2-40B4-BE49-F238E27FC236}">
                  <a16:creationId xmlns:a16="http://schemas.microsoft.com/office/drawing/2014/main" id="{38E9FFA0-FAF4-C0AE-5975-9672FE3DF20E}"/>
                </a:ext>
              </a:extLst>
            </p:cNvPr>
            <p:cNvSpPr/>
            <p:nvPr/>
          </p:nvSpPr>
          <p:spPr>
            <a:xfrm rot="1205253">
              <a:off x="6419820" y="2717974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45" y="72"/>
                    <a:pt x="56" y="60"/>
                    <a:pt x="56" y="60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4" y="262"/>
                    <a:pt x="123" y="261"/>
                  </a:cubicBezTo>
                  <a:cubicBezTo>
                    <a:pt x="145" y="261"/>
                    <a:pt x="167" y="250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56" y="38"/>
                    <a:pt x="145" y="27"/>
                  </a:cubicBezTo>
                  <a:cubicBezTo>
                    <a:pt x="129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>
              <a:extLst>
                <a:ext uri="{FF2B5EF4-FFF2-40B4-BE49-F238E27FC236}">
                  <a16:creationId xmlns:a16="http://schemas.microsoft.com/office/drawing/2014/main" id="{6146E488-4D3C-CDB8-A84C-4E51B579B01F}"/>
                </a:ext>
              </a:extLst>
            </p:cNvPr>
            <p:cNvSpPr/>
            <p:nvPr/>
          </p:nvSpPr>
          <p:spPr>
            <a:xfrm rot="1205253">
              <a:off x="6413422" y="2758418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34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>
              <a:extLst>
                <a:ext uri="{FF2B5EF4-FFF2-40B4-BE49-F238E27FC236}">
                  <a16:creationId xmlns:a16="http://schemas.microsoft.com/office/drawing/2014/main" id="{D35C3F66-98DB-483F-F551-40B0C9A40B54}"/>
                </a:ext>
              </a:extLst>
            </p:cNvPr>
            <p:cNvSpPr/>
            <p:nvPr/>
          </p:nvSpPr>
          <p:spPr>
            <a:xfrm rot="1205253">
              <a:off x="6406131" y="2799073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>
              <a:extLst>
                <a:ext uri="{FF2B5EF4-FFF2-40B4-BE49-F238E27FC236}">
                  <a16:creationId xmlns:a16="http://schemas.microsoft.com/office/drawing/2014/main" id="{BBB157D2-EEAC-04B2-41FD-6826C30C0878}"/>
                </a:ext>
              </a:extLst>
            </p:cNvPr>
            <p:cNvSpPr/>
            <p:nvPr/>
          </p:nvSpPr>
          <p:spPr>
            <a:xfrm rot="1205253">
              <a:off x="6398870" y="283964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>
              <a:extLst>
                <a:ext uri="{FF2B5EF4-FFF2-40B4-BE49-F238E27FC236}">
                  <a16:creationId xmlns:a16="http://schemas.microsoft.com/office/drawing/2014/main" id="{ED514B4B-DCAD-988C-8DF3-E771BC1BC383}"/>
                </a:ext>
              </a:extLst>
            </p:cNvPr>
            <p:cNvSpPr/>
            <p:nvPr/>
          </p:nvSpPr>
          <p:spPr>
            <a:xfrm rot="1205253">
              <a:off x="6476934" y="260259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>
              <a:extLst>
                <a:ext uri="{FF2B5EF4-FFF2-40B4-BE49-F238E27FC236}">
                  <a16:creationId xmlns:a16="http://schemas.microsoft.com/office/drawing/2014/main" id="{5D3AC5FA-437C-5847-BF7C-BDEF57325EED}"/>
                </a:ext>
              </a:extLst>
            </p:cNvPr>
            <p:cNvSpPr/>
            <p:nvPr/>
          </p:nvSpPr>
          <p:spPr>
            <a:xfrm rot="1205253">
              <a:off x="6513658" y="260846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>
              <a:extLst>
                <a:ext uri="{FF2B5EF4-FFF2-40B4-BE49-F238E27FC236}">
                  <a16:creationId xmlns:a16="http://schemas.microsoft.com/office/drawing/2014/main" id="{BF211FCE-0253-83EC-D48E-839F56205B6B}"/>
                </a:ext>
              </a:extLst>
            </p:cNvPr>
            <p:cNvSpPr/>
            <p:nvPr/>
          </p:nvSpPr>
          <p:spPr>
            <a:xfrm rot="1205253">
              <a:off x="6507337" y="264929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>
              <a:extLst>
                <a:ext uri="{FF2B5EF4-FFF2-40B4-BE49-F238E27FC236}">
                  <a16:creationId xmlns:a16="http://schemas.microsoft.com/office/drawing/2014/main" id="{179CB958-C932-B0C2-E7CC-7E719E121935}"/>
                </a:ext>
              </a:extLst>
            </p:cNvPr>
            <p:cNvSpPr/>
            <p:nvPr/>
          </p:nvSpPr>
          <p:spPr>
            <a:xfrm rot="1205253">
              <a:off x="6469673" y="264308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>
              <a:extLst>
                <a:ext uri="{FF2B5EF4-FFF2-40B4-BE49-F238E27FC236}">
                  <a16:creationId xmlns:a16="http://schemas.microsoft.com/office/drawing/2014/main" id="{59C42C6F-0EE6-9E73-5A60-01C7C8BBB283}"/>
                </a:ext>
              </a:extLst>
            </p:cNvPr>
            <p:cNvSpPr/>
            <p:nvPr/>
          </p:nvSpPr>
          <p:spPr>
            <a:xfrm rot="1205253">
              <a:off x="6500278" y="2689550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56"/>
                    <a:pt x="123" y="78"/>
                  </a:cubicBezTo>
                  <a:cubicBezTo>
                    <a:pt x="123" y="89"/>
                    <a:pt x="123" y="100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67" y="190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67"/>
                    <a:pt x="56" y="67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56" y="11"/>
                    <a:pt x="34" y="11"/>
                    <a:pt x="23" y="23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100"/>
                    <a:pt x="0" y="123"/>
                    <a:pt x="11" y="156"/>
                  </a:cubicBezTo>
                  <a:cubicBezTo>
                    <a:pt x="21" y="226"/>
                    <a:pt x="49" y="269"/>
                    <a:pt x="103" y="269"/>
                  </a:cubicBezTo>
                  <a:cubicBezTo>
                    <a:pt x="109" y="269"/>
                    <a:pt x="116" y="269"/>
                    <a:pt x="123" y="268"/>
                  </a:cubicBezTo>
                  <a:cubicBezTo>
                    <a:pt x="145" y="256"/>
                    <a:pt x="167" y="245"/>
                    <a:pt x="178" y="223"/>
                  </a:cubicBezTo>
                  <a:cubicBezTo>
                    <a:pt x="190" y="190"/>
                    <a:pt x="190" y="156"/>
                    <a:pt x="178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23" y="0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>
              <a:extLst>
                <a:ext uri="{FF2B5EF4-FFF2-40B4-BE49-F238E27FC236}">
                  <a16:creationId xmlns:a16="http://schemas.microsoft.com/office/drawing/2014/main" id="{C1FDD8F2-83E1-9F29-8B9F-AB86E4D64AFE}"/>
                </a:ext>
              </a:extLst>
            </p:cNvPr>
            <p:cNvSpPr/>
            <p:nvPr/>
          </p:nvSpPr>
          <p:spPr>
            <a:xfrm rot="1205253">
              <a:off x="6493786" y="2730524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>
              <a:extLst>
                <a:ext uri="{FF2B5EF4-FFF2-40B4-BE49-F238E27FC236}">
                  <a16:creationId xmlns:a16="http://schemas.microsoft.com/office/drawing/2014/main" id="{67BDFE71-B963-81B3-52AC-7188E1BE8916}"/>
                </a:ext>
              </a:extLst>
            </p:cNvPr>
            <p:cNvSpPr/>
            <p:nvPr/>
          </p:nvSpPr>
          <p:spPr>
            <a:xfrm rot="1205253">
              <a:off x="6486495" y="2771270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>
              <a:extLst>
                <a:ext uri="{FF2B5EF4-FFF2-40B4-BE49-F238E27FC236}">
                  <a16:creationId xmlns:a16="http://schemas.microsoft.com/office/drawing/2014/main" id="{DF81DFF1-0191-C7C7-4197-A1136E9CF4CE}"/>
                </a:ext>
              </a:extLst>
            </p:cNvPr>
            <p:cNvSpPr/>
            <p:nvPr/>
          </p:nvSpPr>
          <p:spPr>
            <a:xfrm rot="1205253">
              <a:off x="6479406" y="2811783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7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12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>
              <a:extLst>
                <a:ext uri="{FF2B5EF4-FFF2-40B4-BE49-F238E27FC236}">
                  <a16:creationId xmlns:a16="http://schemas.microsoft.com/office/drawing/2014/main" id="{5EFE6A61-D3E1-4B77-82E8-79FE3E69E09A}"/>
                </a:ext>
              </a:extLst>
            </p:cNvPr>
            <p:cNvSpPr/>
            <p:nvPr/>
          </p:nvSpPr>
          <p:spPr>
            <a:xfrm rot="1205253">
              <a:off x="6714848" y="2767154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6"/>
                    <a:pt x="123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45" y="156"/>
                    <a:pt x="145" y="167"/>
                    <a:pt x="145" y="178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12" y="227"/>
                    <a:pt x="111" y="228"/>
                    <a:pt x="109" y="228"/>
                  </a:cubicBezTo>
                  <a:cubicBezTo>
                    <a:pt x="104" y="228"/>
                    <a:pt x="97" y="223"/>
                    <a:pt x="90" y="223"/>
                  </a:cubicBezTo>
                  <a:cubicBezTo>
                    <a:pt x="90" y="223"/>
                    <a:pt x="78" y="212"/>
                    <a:pt x="78" y="201"/>
                  </a:cubicBezTo>
                  <a:cubicBezTo>
                    <a:pt x="67" y="189"/>
                    <a:pt x="67" y="167"/>
                    <a:pt x="67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67" y="56"/>
                  </a:cubicBezTo>
                  <a:cubicBezTo>
                    <a:pt x="67" y="56"/>
                    <a:pt x="78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4" y="11"/>
                    <a:pt x="23" y="34"/>
                  </a:cubicBezTo>
                  <a:cubicBezTo>
                    <a:pt x="23" y="45"/>
                    <a:pt x="12" y="56"/>
                    <a:pt x="12" y="78"/>
                  </a:cubicBezTo>
                  <a:cubicBezTo>
                    <a:pt x="1" y="100"/>
                    <a:pt x="12" y="123"/>
                    <a:pt x="12" y="156"/>
                  </a:cubicBezTo>
                  <a:cubicBezTo>
                    <a:pt x="21" y="234"/>
                    <a:pt x="57" y="269"/>
                    <a:pt x="103" y="269"/>
                  </a:cubicBezTo>
                  <a:cubicBezTo>
                    <a:pt x="109" y="269"/>
                    <a:pt x="116" y="269"/>
                    <a:pt x="123" y="267"/>
                  </a:cubicBezTo>
                  <a:cubicBezTo>
                    <a:pt x="156" y="256"/>
                    <a:pt x="179" y="245"/>
                    <a:pt x="179" y="223"/>
                  </a:cubicBezTo>
                  <a:cubicBezTo>
                    <a:pt x="190" y="201"/>
                    <a:pt x="201" y="167"/>
                    <a:pt x="190" y="123"/>
                  </a:cubicBezTo>
                  <a:cubicBezTo>
                    <a:pt x="179" y="78"/>
                    <a:pt x="168" y="45"/>
                    <a:pt x="145" y="22"/>
                  </a:cubicBezTo>
                  <a:cubicBezTo>
                    <a:pt x="134" y="11"/>
                    <a:pt x="112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>
              <a:extLst>
                <a:ext uri="{FF2B5EF4-FFF2-40B4-BE49-F238E27FC236}">
                  <a16:creationId xmlns:a16="http://schemas.microsoft.com/office/drawing/2014/main" id="{E868E0F8-D2A1-C9DF-056C-610742542F48}"/>
                </a:ext>
              </a:extLst>
            </p:cNvPr>
            <p:cNvSpPr/>
            <p:nvPr/>
          </p:nvSpPr>
          <p:spPr>
            <a:xfrm rot="1205253">
              <a:off x="6708356" y="280812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>
              <a:extLst>
                <a:ext uri="{FF2B5EF4-FFF2-40B4-BE49-F238E27FC236}">
                  <a16:creationId xmlns:a16="http://schemas.microsoft.com/office/drawing/2014/main" id="{DC5CDA98-3093-8FA6-F9BD-0DB908029E00}"/>
                </a:ext>
              </a:extLst>
            </p:cNvPr>
            <p:cNvSpPr/>
            <p:nvPr/>
          </p:nvSpPr>
          <p:spPr>
            <a:xfrm rot="1205253">
              <a:off x="6701095" y="284870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>
              <a:extLst>
                <a:ext uri="{FF2B5EF4-FFF2-40B4-BE49-F238E27FC236}">
                  <a16:creationId xmlns:a16="http://schemas.microsoft.com/office/drawing/2014/main" id="{066ED90E-B50B-F90A-5BB6-32A11DCD5189}"/>
                </a:ext>
              </a:extLst>
            </p:cNvPr>
            <p:cNvSpPr/>
            <p:nvPr/>
          </p:nvSpPr>
          <p:spPr>
            <a:xfrm rot="1205253">
              <a:off x="6694775" y="288952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6" y="45"/>
                  </a:lnTo>
                  <a:lnTo>
                    <a:pt x="90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>
              <a:extLst>
                <a:ext uri="{FF2B5EF4-FFF2-40B4-BE49-F238E27FC236}">
                  <a16:creationId xmlns:a16="http://schemas.microsoft.com/office/drawing/2014/main" id="{D53E8F20-38F3-8FFA-9073-8A757EBC8E11}"/>
                </a:ext>
              </a:extLst>
            </p:cNvPr>
            <p:cNvSpPr/>
            <p:nvPr/>
          </p:nvSpPr>
          <p:spPr>
            <a:xfrm rot="1205253">
              <a:off x="6551180" y="2615480"/>
              <a:ext cx="18299" cy="24398"/>
            </a:xfrm>
            <a:custGeom>
              <a:avLst/>
              <a:gdLst/>
              <a:ahLst/>
              <a:cxnLst/>
              <a:rect l="l" t="t" r="r" b="b"/>
              <a:pathLst>
                <a:path w="201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01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>
              <a:extLst>
                <a:ext uri="{FF2B5EF4-FFF2-40B4-BE49-F238E27FC236}">
                  <a16:creationId xmlns:a16="http://schemas.microsoft.com/office/drawing/2014/main" id="{2726A529-024A-C746-18F4-A81422282F31}"/>
                </a:ext>
              </a:extLst>
            </p:cNvPr>
            <p:cNvSpPr/>
            <p:nvPr/>
          </p:nvSpPr>
          <p:spPr>
            <a:xfrm rot="1205253">
              <a:off x="6544153" y="2655463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89" y="38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28"/>
                  </a:cubicBezTo>
                  <a:cubicBezTo>
                    <a:pt x="101" y="228"/>
                    <a:pt x="89" y="228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56" y="61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56" y="38"/>
                    <a:pt x="145" y="27"/>
                  </a:cubicBezTo>
                  <a:cubicBezTo>
                    <a:pt x="129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>
              <a:extLst>
                <a:ext uri="{FF2B5EF4-FFF2-40B4-BE49-F238E27FC236}">
                  <a16:creationId xmlns:a16="http://schemas.microsoft.com/office/drawing/2014/main" id="{FBDBC79B-3AAF-4AF2-18B2-711CD67DDF53}"/>
                </a:ext>
              </a:extLst>
            </p:cNvPr>
            <p:cNvSpPr/>
            <p:nvPr/>
          </p:nvSpPr>
          <p:spPr>
            <a:xfrm rot="1205253">
              <a:off x="6536800" y="269573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>
              <a:extLst>
                <a:ext uri="{FF2B5EF4-FFF2-40B4-BE49-F238E27FC236}">
                  <a16:creationId xmlns:a16="http://schemas.microsoft.com/office/drawing/2014/main" id="{BF90E618-DCDA-9454-FE20-398F4FA3DCEB}"/>
                </a:ext>
              </a:extLst>
            </p:cNvPr>
            <p:cNvSpPr/>
            <p:nvPr/>
          </p:nvSpPr>
          <p:spPr>
            <a:xfrm rot="1205253">
              <a:off x="6530480" y="273656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>
              <a:extLst>
                <a:ext uri="{FF2B5EF4-FFF2-40B4-BE49-F238E27FC236}">
                  <a16:creationId xmlns:a16="http://schemas.microsoft.com/office/drawing/2014/main" id="{A17A30B1-CBD0-CBF6-0B76-D2A731324C5D}"/>
                </a:ext>
              </a:extLst>
            </p:cNvPr>
            <p:cNvSpPr/>
            <p:nvPr/>
          </p:nvSpPr>
          <p:spPr>
            <a:xfrm rot="1205253">
              <a:off x="6523219" y="277713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>
              <a:extLst>
                <a:ext uri="{FF2B5EF4-FFF2-40B4-BE49-F238E27FC236}">
                  <a16:creationId xmlns:a16="http://schemas.microsoft.com/office/drawing/2014/main" id="{D9D388D6-9136-64C6-6AA6-E71C8233C2DC}"/>
                </a:ext>
              </a:extLst>
            </p:cNvPr>
            <p:cNvSpPr/>
            <p:nvPr/>
          </p:nvSpPr>
          <p:spPr>
            <a:xfrm rot="1205253">
              <a:off x="6587702" y="262149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>
              <a:extLst>
                <a:ext uri="{FF2B5EF4-FFF2-40B4-BE49-F238E27FC236}">
                  <a16:creationId xmlns:a16="http://schemas.microsoft.com/office/drawing/2014/main" id="{E6A430AD-80EE-B75C-C134-70CACCE4F967}"/>
                </a:ext>
              </a:extLst>
            </p:cNvPr>
            <p:cNvSpPr/>
            <p:nvPr/>
          </p:nvSpPr>
          <p:spPr>
            <a:xfrm rot="1205253">
              <a:off x="6580877" y="2661333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94" y="41"/>
                  </a:moveTo>
                  <a:cubicBezTo>
                    <a:pt x="98" y="41"/>
                    <a:pt x="101" y="44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50"/>
                    <a:pt x="145" y="172"/>
                    <a:pt x="145" y="183"/>
                  </a:cubicBezTo>
                  <a:cubicBezTo>
                    <a:pt x="145" y="194"/>
                    <a:pt x="134" y="205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lnTo>
                    <a:pt x="89" y="228"/>
                  </a:lnTo>
                  <a:cubicBezTo>
                    <a:pt x="78" y="217"/>
                    <a:pt x="78" y="205"/>
                    <a:pt x="78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105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49"/>
                    <a:pt x="67" y="49"/>
                    <a:pt x="78" y="49"/>
                  </a:cubicBezTo>
                  <a:cubicBezTo>
                    <a:pt x="84" y="44"/>
                    <a:pt x="89" y="41"/>
                    <a:pt x="94" y="41"/>
                  </a:cubicBezTo>
                  <a:close/>
                  <a:moveTo>
                    <a:pt x="96" y="0"/>
                  </a:moveTo>
                  <a:cubicBezTo>
                    <a:pt x="90" y="0"/>
                    <a:pt x="84" y="2"/>
                    <a:pt x="78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1" y="38"/>
                    <a:pt x="11" y="61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8" y="72"/>
                    <a:pt x="167" y="49"/>
                    <a:pt x="145" y="27"/>
                  </a:cubicBezTo>
                  <a:cubicBezTo>
                    <a:pt x="129" y="11"/>
                    <a:pt x="112" y="0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>
              <a:extLst>
                <a:ext uri="{FF2B5EF4-FFF2-40B4-BE49-F238E27FC236}">
                  <a16:creationId xmlns:a16="http://schemas.microsoft.com/office/drawing/2014/main" id="{C79576F3-2C55-6E3D-E700-F58FA3E83B16}"/>
                </a:ext>
              </a:extLst>
            </p:cNvPr>
            <p:cNvSpPr/>
            <p:nvPr/>
          </p:nvSpPr>
          <p:spPr>
            <a:xfrm rot="1205253">
              <a:off x="6574290" y="2702938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>
              <a:extLst>
                <a:ext uri="{FF2B5EF4-FFF2-40B4-BE49-F238E27FC236}">
                  <a16:creationId xmlns:a16="http://schemas.microsoft.com/office/drawing/2014/main" id="{2F50D9E7-45FB-1CCC-3B4E-2D5A6351FD04}"/>
                </a:ext>
              </a:extLst>
            </p:cNvPr>
            <p:cNvSpPr/>
            <p:nvPr/>
          </p:nvSpPr>
          <p:spPr>
            <a:xfrm rot="1205253">
              <a:off x="6567203" y="274243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12"/>
                  </a:lnTo>
                  <a:lnTo>
                    <a:pt x="67" y="57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>
              <a:extLst>
                <a:ext uri="{FF2B5EF4-FFF2-40B4-BE49-F238E27FC236}">
                  <a16:creationId xmlns:a16="http://schemas.microsoft.com/office/drawing/2014/main" id="{8389F899-9CF8-879A-4631-9628D20372C6}"/>
                </a:ext>
              </a:extLst>
            </p:cNvPr>
            <p:cNvSpPr/>
            <p:nvPr/>
          </p:nvSpPr>
          <p:spPr>
            <a:xfrm rot="1205253">
              <a:off x="6624425" y="262736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>
              <a:extLst>
                <a:ext uri="{FF2B5EF4-FFF2-40B4-BE49-F238E27FC236}">
                  <a16:creationId xmlns:a16="http://schemas.microsoft.com/office/drawing/2014/main" id="{4182D2BA-003F-81EA-E867-8A85FE30763D}"/>
                </a:ext>
              </a:extLst>
            </p:cNvPr>
            <p:cNvSpPr/>
            <p:nvPr/>
          </p:nvSpPr>
          <p:spPr>
            <a:xfrm rot="1205253">
              <a:off x="6617351" y="2667699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112" y="45"/>
                  </a:moveTo>
                  <a:cubicBezTo>
                    <a:pt x="112" y="57"/>
                    <a:pt x="123" y="57"/>
                    <a:pt x="123" y="79"/>
                  </a:cubicBezTo>
                  <a:cubicBezTo>
                    <a:pt x="123" y="90"/>
                    <a:pt x="134" y="101"/>
                    <a:pt x="134" y="123"/>
                  </a:cubicBezTo>
                  <a:cubicBezTo>
                    <a:pt x="145" y="146"/>
                    <a:pt x="145" y="168"/>
                    <a:pt x="145" y="179"/>
                  </a:cubicBezTo>
                  <a:cubicBezTo>
                    <a:pt x="145" y="190"/>
                    <a:pt x="145" y="201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89" y="213"/>
                    <a:pt x="78" y="213"/>
                    <a:pt x="78" y="190"/>
                  </a:cubicBezTo>
                  <a:cubicBezTo>
                    <a:pt x="67" y="179"/>
                    <a:pt x="67" y="168"/>
                    <a:pt x="67" y="146"/>
                  </a:cubicBezTo>
                  <a:cubicBezTo>
                    <a:pt x="56" y="112"/>
                    <a:pt x="56" y="101"/>
                    <a:pt x="56" y="90"/>
                  </a:cubicBezTo>
                  <a:cubicBezTo>
                    <a:pt x="56" y="68"/>
                    <a:pt x="56" y="68"/>
                    <a:pt x="67" y="57"/>
                  </a:cubicBezTo>
                  <a:cubicBezTo>
                    <a:pt x="67" y="45"/>
                    <a:pt x="78" y="45"/>
                    <a:pt x="78" y="45"/>
                  </a:cubicBezTo>
                  <a:close/>
                  <a:moveTo>
                    <a:pt x="78" y="1"/>
                  </a:moveTo>
                  <a:cubicBezTo>
                    <a:pt x="56" y="12"/>
                    <a:pt x="45" y="12"/>
                    <a:pt x="34" y="23"/>
                  </a:cubicBezTo>
                  <a:cubicBezTo>
                    <a:pt x="23" y="34"/>
                    <a:pt x="11" y="57"/>
                    <a:pt x="11" y="79"/>
                  </a:cubicBezTo>
                  <a:cubicBezTo>
                    <a:pt x="0" y="90"/>
                    <a:pt x="11" y="123"/>
                    <a:pt x="11" y="146"/>
                  </a:cubicBezTo>
                  <a:cubicBezTo>
                    <a:pt x="31" y="226"/>
                    <a:pt x="60" y="270"/>
                    <a:pt x="107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6" y="257"/>
                    <a:pt x="178" y="246"/>
                    <a:pt x="178" y="224"/>
                  </a:cubicBezTo>
                  <a:cubicBezTo>
                    <a:pt x="190" y="190"/>
                    <a:pt x="201" y="157"/>
                    <a:pt x="190" y="123"/>
                  </a:cubicBezTo>
                  <a:cubicBezTo>
                    <a:pt x="178" y="79"/>
                    <a:pt x="167" y="45"/>
                    <a:pt x="145" y="23"/>
                  </a:cubicBezTo>
                  <a:cubicBezTo>
                    <a:pt x="134" y="1"/>
                    <a:pt x="112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>
              <a:extLst>
                <a:ext uri="{FF2B5EF4-FFF2-40B4-BE49-F238E27FC236}">
                  <a16:creationId xmlns:a16="http://schemas.microsoft.com/office/drawing/2014/main" id="{771F6276-C440-9524-FF6D-094A408CE859}"/>
                </a:ext>
              </a:extLst>
            </p:cNvPr>
            <p:cNvSpPr/>
            <p:nvPr/>
          </p:nvSpPr>
          <p:spPr>
            <a:xfrm rot="1205253">
              <a:off x="6610841" y="270877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>
              <a:extLst>
                <a:ext uri="{FF2B5EF4-FFF2-40B4-BE49-F238E27FC236}">
                  <a16:creationId xmlns:a16="http://schemas.microsoft.com/office/drawing/2014/main" id="{154C4EBD-9A48-C3E0-C0B6-E6467F723DB8}"/>
                </a:ext>
              </a:extLst>
            </p:cNvPr>
            <p:cNvSpPr/>
            <p:nvPr/>
          </p:nvSpPr>
          <p:spPr>
            <a:xfrm rot="1205253">
              <a:off x="6603739" y="2749363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0"/>
                  </a:moveTo>
                  <a:lnTo>
                    <a:pt x="0" y="56"/>
                  </a:lnTo>
                  <a:lnTo>
                    <a:pt x="11" y="100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7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>
              <a:extLst>
                <a:ext uri="{FF2B5EF4-FFF2-40B4-BE49-F238E27FC236}">
                  <a16:creationId xmlns:a16="http://schemas.microsoft.com/office/drawing/2014/main" id="{6C471B32-9495-2B98-13F6-4B554419D1CC}"/>
                </a:ext>
              </a:extLst>
            </p:cNvPr>
            <p:cNvSpPr/>
            <p:nvPr/>
          </p:nvSpPr>
          <p:spPr>
            <a:xfrm rot="1205253">
              <a:off x="6597432" y="279020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>
              <a:extLst>
                <a:ext uri="{FF2B5EF4-FFF2-40B4-BE49-F238E27FC236}">
                  <a16:creationId xmlns:a16="http://schemas.microsoft.com/office/drawing/2014/main" id="{CCB7B1B0-9C06-B7D2-D412-22514F1CD9DD}"/>
                </a:ext>
              </a:extLst>
            </p:cNvPr>
            <p:cNvSpPr/>
            <p:nvPr/>
          </p:nvSpPr>
          <p:spPr>
            <a:xfrm rot="1205253">
              <a:off x="6668238" y="2593627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7"/>
                  </a:lnTo>
                  <a:lnTo>
                    <a:pt x="11" y="101"/>
                  </a:lnTo>
                  <a:lnTo>
                    <a:pt x="56" y="45"/>
                  </a:lnTo>
                  <a:lnTo>
                    <a:pt x="89" y="224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>
              <a:extLst>
                <a:ext uri="{FF2B5EF4-FFF2-40B4-BE49-F238E27FC236}">
                  <a16:creationId xmlns:a16="http://schemas.microsoft.com/office/drawing/2014/main" id="{D3B7B0DC-233C-611D-DFEC-742A5C3E88E0}"/>
                </a:ext>
              </a:extLst>
            </p:cNvPr>
            <p:cNvSpPr/>
            <p:nvPr/>
          </p:nvSpPr>
          <p:spPr>
            <a:xfrm rot="1205253">
              <a:off x="6661149" y="2633230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101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>
              <a:extLst>
                <a:ext uri="{FF2B5EF4-FFF2-40B4-BE49-F238E27FC236}">
                  <a16:creationId xmlns:a16="http://schemas.microsoft.com/office/drawing/2014/main" id="{6EF381F6-B40E-D48A-B76A-FBC6C3ED77DC}"/>
                </a:ext>
              </a:extLst>
            </p:cNvPr>
            <p:cNvSpPr/>
            <p:nvPr/>
          </p:nvSpPr>
          <p:spPr>
            <a:xfrm rot="1205253">
              <a:off x="6655030" y="2673738"/>
              <a:ext cx="17297" cy="24671"/>
            </a:xfrm>
            <a:custGeom>
              <a:avLst/>
              <a:gdLst/>
              <a:ahLst/>
              <a:cxnLst/>
              <a:rect l="l" t="t" r="r" b="b"/>
              <a:pathLst>
                <a:path w="190" h="271" extrusionOk="0">
                  <a:moveTo>
                    <a:pt x="101" y="45"/>
                  </a:moveTo>
                  <a:cubicBezTo>
                    <a:pt x="101" y="57"/>
                    <a:pt x="112" y="68"/>
                    <a:pt x="112" y="79"/>
                  </a:cubicBezTo>
                  <a:cubicBezTo>
                    <a:pt x="123" y="90"/>
                    <a:pt x="123" y="101"/>
                    <a:pt x="134" y="135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13"/>
                    <a:pt x="134" y="213"/>
                  </a:cubicBezTo>
                  <a:cubicBezTo>
                    <a:pt x="123" y="224"/>
                    <a:pt x="123" y="224"/>
                    <a:pt x="112" y="224"/>
                  </a:cubicBezTo>
                  <a:cubicBezTo>
                    <a:pt x="108" y="227"/>
                    <a:pt x="104" y="229"/>
                    <a:pt x="101" y="229"/>
                  </a:cubicBezTo>
                  <a:cubicBezTo>
                    <a:pt x="94" y="229"/>
                    <a:pt x="90" y="224"/>
                    <a:pt x="90" y="224"/>
                  </a:cubicBezTo>
                  <a:cubicBezTo>
                    <a:pt x="78" y="224"/>
                    <a:pt x="67" y="213"/>
                    <a:pt x="67" y="201"/>
                  </a:cubicBezTo>
                  <a:cubicBezTo>
                    <a:pt x="67" y="190"/>
                    <a:pt x="56" y="168"/>
                    <a:pt x="56" y="146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9"/>
                    <a:pt x="45" y="68"/>
                    <a:pt x="56" y="57"/>
                  </a:cubicBezTo>
                  <a:cubicBezTo>
                    <a:pt x="56" y="57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23"/>
                    <a:pt x="23" y="34"/>
                  </a:cubicBezTo>
                  <a:cubicBezTo>
                    <a:pt x="12" y="45"/>
                    <a:pt x="0" y="57"/>
                    <a:pt x="0" y="79"/>
                  </a:cubicBezTo>
                  <a:cubicBezTo>
                    <a:pt x="0" y="101"/>
                    <a:pt x="0" y="123"/>
                    <a:pt x="0" y="157"/>
                  </a:cubicBezTo>
                  <a:cubicBezTo>
                    <a:pt x="20" y="235"/>
                    <a:pt x="48" y="270"/>
                    <a:pt x="92" y="270"/>
                  </a:cubicBezTo>
                  <a:cubicBezTo>
                    <a:pt x="98" y="270"/>
                    <a:pt x="105" y="270"/>
                    <a:pt x="112" y="268"/>
                  </a:cubicBezTo>
                  <a:cubicBezTo>
                    <a:pt x="145" y="268"/>
                    <a:pt x="168" y="246"/>
                    <a:pt x="179" y="224"/>
                  </a:cubicBezTo>
                  <a:cubicBezTo>
                    <a:pt x="190" y="201"/>
                    <a:pt x="190" y="168"/>
                    <a:pt x="179" y="123"/>
                  </a:cubicBezTo>
                  <a:cubicBezTo>
                    <a:pt x="168" y="79"/>
                    <a:pt x="156" y="45"/>
                    <a:pt x="145" y="23"/>
                  </a:cubicBezTo>
                  <a:cubicBezTo>
                    <a:pt x="123" y="12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>
              <a:extLst>
                <a:ext uri="{FF2B5EF4-FFF2-40B4-BE49-F238E27FC236}">
                  <a16:creationId xmlns:a16="http://schemas.microsoft.com/office/drawing/2014/main" id="{9BF02A17-0604-10AE-0EB3-4C7703C5C20A}"/>
                </a:ext>
              </a:extLst>
            </p:cNvPr>
            <p:cNvSpPr/>
            <p:nvPr/>
          </p:nvSpPr>
          <p:spPr>
            <a:xfrm rot="1205253">
              <a:off x="6647565" y="271464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>
              <a:extLst>
                <a:ext uri="{FF2B5EF4-FFF2-40B4-BE49-F238E27FC236}">
                  <a16:creationId xmlns:a16="http://schemas.microsoft.com/office/drawing/2014/main" id="{0FFD2DEE-CC4A-D138-C90E-464CFED80B43}"/>
                </a:ext>
              </a:extLst>
            </p:cNvPr>
            <p:cNvSpPr/>
            <p:nvPr/>
          </p:nvSpPr>
          <p:spPr>
            <a:xfrm rot="1205253">
              <a:off x="6641229" y="275556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>
              <a:extLst>
                <a:ext uri="{FF2B5EF4-FFF2-40B4-BE49-F238E27FC236}">
                  <a16:creationId xmlns:a16="http://schemas.microsoft.com/office/drawing/2014/main" id="{01B968AD-73AB-8945-ECBE-6F4506646392}"/>
                </a:ext>
              </a:extLst>
            </p:cNvPr>
            <p:cNvSpPr/>
            <p:nvPr/>
          </p:nvSpPr>
          <p:spPr>
            <a:xfrm rot="1205253">
              <a:off x="6633968" y="279604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>
              <a:extLst>
                <a:ext uri="{FF2B5EF4-FFF2-40B4-BE49-F238E27FC236}">
                  <a16:creationId xmlns:a16="http://schemas.microsoft.com/office/drawing/2014/main" id="{DF297F7B-B1E1-AE2C-F704-DECECDF1B26D}"/>
                </a:ext>
              </a:extLst>
            </p:cNvPr>
            <p:cNvSpPr/>
            <p:nvPr/>
          </p:nvSpPr>
          <p:spPr>
            <a:xfrm rot="1205253">
              <a:off x="6626879" y="283664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67" y="0"/>
                  </a:moveTo>
                  <a:lnTo>
                    <a:pt x="0" y="56"/>
                  </a:lnTo>
                  <a:lnTo>
                    <a:pt x="12" y="100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7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>
              <a:extLst>
                <a:ext uri="{FF2B5EF4-FFF2-40B4-BE49-F238E27FC236}">
                  <a16:creationId xmlns:a16="http://schemas.microsoft.com/office/drawing/2014/main" id="{E9E16F13-929A-BC40-7014-4F58953650FE}"/>
                </a:ext>
              </a:extLst>
            </p:cNvPr>
            <p:cNvSpPr/>
            <p:nvPr/>
          </p:nvSpPr>
          <p:spPr>
            <a:xfrm rot="1205253">
              <a:off x="6620841" y="2876791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56" y="161"/>
                    <a:pt x="56" y="138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0"/>
                    <a:pt x="56" y="49"/>
                  </a:cubicBezTo>
                  <a:cubicBezTo>
                    <a:pt x="56" y="49"/>
                    <a:pt x="67" y="38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5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5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>
              <a:extLst>
                <a:ext uri="{FF2B5EF4-FFF2-40B4-BE49-F238E27FC236}">
                  <a16:creationId xmlns:a16="http://schemas.microsoft.com/office/drawing/2014/main" id="{4140899B-C913-7C89-4DC1-1035427E56FE}"/>
                </a:ext>
              </a:extLst>
            </p:cNvPr>
            <p:cNvSpPr/>
            <p:nvPr/>
          </p:nvSpPr>
          <p:spPr>
            <a:xfrm rot="1205253">
              <a:off x="6704962" y="2599497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112" y="1"/>
                  </a:moveTo>
                  <a:lnTo>
                    <a:pt x="56" y="12"/>
                  </a:lnTo>
                  <a:lnTo>
                    <a:pt x="0" y="57"/>
                  </a:lnTo>
                  <a:lnTo>
                    <a:pt x="11" y="101"/>
                  </a:lnTo>
                  <a:lnTo>
                    <a:pt x="67" y="46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>
              <a:extLst>
                <a:ext uri="{FF2B5EF4-FFF2-40B4-BE49-F238E27FC236}">
                  <a16:creationId xmlns:a16="http://schemas.microsoft.com/office/drawing/2014/main" id="{E319B624-34E3-3800-A9C2-6C34CCC91581}"/>
                </a:ext>
              </a:extLst>
            </p:cNvPr>
            <p:cNvSpPr/>
            <p:nvPr/>
          </p:nvSpPr>
          <p:spPr>
            <a:xfrm rot="1205253">
              <a:off x="6698639" y="2640430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>
              <a:extLst>
                <a:ext uri="{FF2B5EF4-FFF2-40B4-BE49-F238E27FC236}">
                  <a16:creationId xmlns:a16="http://schemas.microsoft.com/office/drawing/2014/main" id="{6D4C7522-79C5-6635-E6BE-5475B6A32661}"/>
                </a:ext>
              </a:extLst>
            </p:cNvPr>
            <p:cNvSpPr/>
            <p:nvPr/>
          </p:nvSpPr>
          <p:spPr>
            <a:xfrm rot="1205253">
              <a:off x="6691550" y="2679942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2" y="112"/>
                  </a:lnTo>
                  <a:lnTo>
                    <a:pt x="67" y="57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>
              <a:extLst>
                <a:ext uri="{FF2B5EF4-FFF2-40B4-BE49-F238E27FC236}">
                  <a16:creationId xmlns:a16="http://schemas.microsoft.com/office/drawing/2014/main" id="{28193E71-3781-CB92-0A06-A0B5FF55750F}"/>
                </a:ext>
              </a:extLst>
            </p:cNvPr>
            <p:cNvSpPr/>
            <p:nvPr/>
          </p:nvSpPr>
          <p:spPr>
            <a:xfrm rot="1205253">
              <a:off x="6684384" y="2720799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112" y="38"/>
                  </a:moveTo>
                  <a:cubicBezTo>
                    <a:pt x="112" y="49"/>
                    <a:pt x="123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49"/>
                    <a:pt x="145" y="161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6"/>
                    <a:pt x="123" y="216"/>
                    <a:pt x="112" y="216"/>
                  </a:cubicBezTo>
                  <a:cubicBezTo>
                    <a:pt x="112" y="222"/>
                    <a:pt x="109" y="225"/>
                    <a:pt x="105" y="225"/>
                  </a:cubicBezTo>
                  <a:cubicBezTo>
                    <a:pt x="101" y="225"/>
                    <a:pt x="95" y="222"/>
                    <a:pt x="90" y="216"/>
                  </a:cubicBezTo>
                  <a:cubicBezTo>
                    <a:pt x="90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67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7" y="49"/>
                    <a:pt x="67" y="38"/>
                    <a:pt x="78" y="38"/>
                  </a:cubicBezTo>
                  <a:close/>
                  <a:moveTo>
                    <a:pt x="100" y="0"/>
                  </a:moveTo>
                  <a:cubicBezTo>
                    <a:pt x="92" y="0"/>
                    <a:pt x="85" y="1"/>
                    <a:pt x="78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0" y="94"/>
                    <a:pt x="0" y="116"/>
                    <a:pt x="12" y="149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56" y="261"/>
                    <a:pt x="167" y="239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1"/>
                    <a:pt x="167" y="38"/>
                    <a:pt x="145" y="16"/>
                  </a:cubicBezTo>
                  <a:cubicBezTo>
                    <a:pt x="137" y="8"/>
                    <a:pt x="118" y="0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>
              <a:extLst>
                <a:ext uri="{FF2B5EF4-FFF2-40B4-BE49-F238E27FC236}">
                  <a16:creationId xmlns:a16="http://schemas.microsoft.com/office/drawing/2014/main" id="{328FA776-5B68-256D-669D-B6016081A609}"/>
                </a:ext>
              </a:extLst>
            </p:cNvPr>
            <p:cNvSpPr/>
            <p:nvPr/>
          </p:nvSpPr>
          <p:spPr>
            <a:xfrm rot="1205253">
              <a:off x="6677953" y="276143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>
              <a:extLst>
                <a:ext uri="{FF2B5EF4-FFF2-40B4-BE49-F238E27FC236}">
                  <a16:creationId xmlns:a16="http://schemas.microsoft.com/office/drawing/2014/main" id="{D77E9EC6-672C-A5B6-3300-7E4A3BF4ED9B}"/>
                </a:ext>
              </a:extLst>
            </p:cNvPr>
            <p:cNvSpPr/>
            <p:nvPr/>
          </p:nvSpPr>
          <p:spPr>
            <a:xfrm rot="1205253">
              <a:off x="6670692" y="2801914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>
              <a:extLst>
                <a:ext uri="{FF2B5EF4-FFF2-40B4-BE49-F238E27FC236}">
                  <a16:creationId xmlns:a16="http://schemas.microsoft.com/office/drawing/2014/main" id="{8EACD4A6-73B0-29A8-0590-CD2696098B77}"/>
                </a:ext>
              </a:extLst>
            </p:cNvPr>
            <p:cNvSpPr/>
            <p:nvPr/>
          </p:nvSpPr>
          <p:spPr>
            <a:xfrm rot="1205253">
              <a:off x="6664371" y="284283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>
              <a:extLst>
                <a:ext uri="{FF2B5EF4-FFF2-40B4-BE49-F238E27FC236}">
                  <a16:creationId xmlns:a16="http://schemas.microsoft.com/office/drawing/2014/main" id="{D3BD1D4E-30DF-1277-F69D-0429B6C4464F}"/>
                </a:ext>
              </a:extLst>
            </p:cNvPr>
            <p:cNvSpPr/>
            <p:nvPr/>
          </p:nvSpPr>
          <p:spPr>
            <a:xfrm rot="1205253">
              <a:off x="6741731" y="2605019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9" y="41"/>
                  </a:moveTo>
                  <a:cubicBezTo>
                    <a:pt x="97" y="41"/>
                    <a:pt x="104" y="46"/>
                    <a:pt x="112" y="46"/>
                  </a:cubicBezTo>
                  <a:cubicBezTo>
                    <a:pt x="112" y="46"/>
                    <a:pt x="123" y="57"/>
                    <a:pt x="123" y="68"/>
                  </a:cubicBezTo>
                  <a:cubicBezTo>
                    <a:pt x="123" y="79"/>
                    <a:pt x="134" y="101"/>
                    <a:pt x="134" y="124"/>
                  </a:cubicBezTo>
                  <a:cubicBezTo>
                    <a:pt x="145" y="146"/>
                    <a:pt x="145" y="168"/>
                    <a:pt x="145" y="179"/>
                  </a:cubicBezTo>
                  <a:cubicBezTo>
                    <a:pt x="145" y="190"/>
                    <a:pt x="145" y="201"/>
                    <a:pt x="134" y="213"/>
                  </a:cubicBezTo>
                  <a:cubicBezTo>
                    <a:pt x="134" y="213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89" y="213"/>
                    <a:pt x="78" y="201"/>
                    <a:pt x="78" y="190"/>
                  </a:cubicBezTo>
                  <a:cubicBezTo>
                    <a:pt x="67" y="179"/>
                    <a:pt x="67" y="168"/>
                    <a:pt x="67" y="135"/>
                  </a:cubicBezTo>
                  <a:cubicBezTo>
                    <a:pt x="56" y="112"/>
                    <a:pt x="56" y="101"/>
                    <a:pt x="56" y="79"/>
                  </a:cubicBezTo>
                  <a:cubicBezTo>
                    <a:pt x="56" y="68"/>
                    <a:pt x="56" y="57"/>
                    <a:pt x="56" y="57"/>
                  </a:cubicBezTo>
                  <a:cubicBezTo>
                    <a:pt x="67" y="46"/>
                    <a:pt x="67" y="46"/>
                    <a:pt x="78" y="46"/>
                  </a:cubicBezTo>
                  <a:cubicBezTo>
                    <a:pt x="82" y="42"/>
                    <a:pt x="86" y="41"/>
                    <a:pt x="89" y="41"/>
                  </a:cubicBezTo>
                  <a:close/>
                  <a:moveTo>
                    <a:pt x="78" y="1"/>
                  </a:moveTo>
                  <a:cubicBezTo>
                    <a:pt x="56" y="1"/>
                    <a:pt x="34" y="12"/>
                    <a:pt x="23" y="23"/>
                  </a:cubicBezTo>
                  <a:cubicBezTo>
                    <a:pt x="11" y="34"/>
                    <a:pt x="11" y="57"/>
                    <a:pt x="11" y="68"/>
                  </a:cubicBezTo>
                  <a:cubicBezTo>
                    <a:pt x="0" y="90"/>
                    <a:pt x="0" y="124"/>
                    <a:pt x="11" y="146"/>
                  </a:cubicBezTo>
                  <a:cubicBezTo>
                    <a:pt x="21" y="226"/>
                    <a:pt x="59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6" y="257"/>
                    <a:pt x="167" y="246"/>
                    <a:pt x="179" y="224"/>
                  </a:cubicBezTo>
                  <a:cubicBezTo>
                    <a:pt x="190" y="190"/>
                    <a:pt x="190" y="157"/>
                    <a:pt x="190" y="112"/>
                  </a:cubicBezTo>
                  <a:cubicBezTo>
                    <a:pt x="179" y="68"/>
                    <a:pt x="167" y="46"/>
                    <a:pt x="145" y="23"/>
                  </a:cubicBezTo>
                  <a:cubicBezTo>
                    <a:pt x="134" y="1"/>
                    <a:pt x="101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>
              <a:extLst>
                <a:ext uri="{FF2B5EF4-FFF2-40B4-BE49-F238E27FC236}">
                  <a16:creationId xmlns:a16="http://schemas.microsoft.com/office/drawing/2014/main" id="{83FC3650-0551-2A71-7206-7EB6F4808D25}"/>
                </a:ext>
              </a:extLst>
            </p:cNvPr>
            <p:cNvSpPr/>
            <p:nvPr/>
          </p:nvSpPr>
          <p:spPr>
            <a:xfrm rot="1205253">
              <a:off x="6852717" y="2623587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90" y="39"/>
                    <a:pt x="101" y="39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34" y="150"/>
                    <a:pt x="145" y="172"/>
                    <a:pt x="145" y="183"/>
                  </a:cubicBezTo>
                  <a:cubicBezTo>
                    <a:pt x="145" y="195"/>
                    <a:pt x="134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101" y="228"/>
                    <a:pt x="90" y="217"/>
                  </a:cubicBezTo>
                  <a:cubicBezTo>
                    <a:pt x="78" y="217"/>
                    <a:pt x="78" y="206"/>
                    <a:pt x="78" y="195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50"/>
                    <a:pt x="67" y="50"/>
                    <a:pt x="78" y="39"/>
                  </a:cubicBezTo>
                  <a:close/>
                  <a:moveTo>
                    <a:pt x="96" y="1"/>
                  </a:moveTo>
                  <a:cubicBezTo>
                    <a:pt x="90" y="1"/>
                    <a:pt x="84" y="2"/>
                    <a:pt x="78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50"/>
                    <a:pt x="0" y="72"/>
                  </a:cubicBezTo>
                  <a:cubicBezTo>
                    <a:pt x="0" y="94"/>
                    <a:pt x="0" y="117"/>
                    <a:pt x="12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3"/>
                    <a:pt x="123" y="261"/>
                  </a:cubicBezTo>
                  <a:cubicBezTo>
                    <a:pt x="145" y="261"/>
                    <a:pt x="168" y="250"/>
                    <a:pt x="179" y="217"/>
                  </a:cubicBezTo>
                  <a:cubicBezTo>
                    <a:pt x="190" y="195"/>
                    <a:pt x="190" y="161"/>
                    <a:pt x="190" y="117"/>
                  </a:cubicBezTo>
                  <a:cubicBezTo>
                    <a:pt x="179" y="72"/>
                    <a:pt x="168" y="39"/>
                    <a:pt x="145" y="27"/>
                  </a:cubicBezTo>
                  <a:cubicBezTo>
                    <a:pt x="129" y="11"/>
                    <a:pt x="113" y="1"/>
                    <a:pt x="9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>
              <a:extLst>
                <a:ext uri="{FF2B5EF4-FFF2-40B4-BE49-F238E27FC236}">
                  <a16:creationId xmlns:a16="http://schemas.microsoft.com/office/drawing/2014/main" id="{DD6B1476-6044-77F6-3A13-C6A09DF83A33}"/>
                </a:ext>
              </a:extLst>
            </p:cNvPr>
            <p:cNvSpPr/>
            <p:nvPr/>
          </p:nvSpPr>
          <p:spPr>
            <a:xfrm rot="1205253">
              <a:off x="6889158" y="2630055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90" y="40"/>
                  </a:moveTo>
                  <a:cubicBezTo>
                    <a:pt x="97" y="40"/>
                    <a:pt x="104" y="45"/>
                    <a:pt x="112" y="45"/>
                  </a:cubicBezTo>
                  <a:cubicBezTo>
                    <a:pt x="112" y="45"/>
                    <a:pt x="123" y="56"/>
                    <a:pt x="123" y="67"/>
                  </a:cubicBezTo>
                  <a:cubicBezTo>
                    <a:pt x="123" y="78"/>
                    <a:pt x="134" y="100"/>
                    <a:pt x="134" y="123"/>
                  </a:cubicBezTo>
                  <a:cubicBezTo>
                    <a:pt x="145" y="145"/>
                    <a:pt x="145" y="167"/>
                    <a:pt x="145" y="178"/>
                  </a:cubicBezTo>
                  <a:cubicBezTo>
                    <a:pt x="145" y="190"/>
                    <a:pt x="145" y="201"/>
                    <a:pt x="134" y="212"/>
                  </a:cubicBezTo>
                  <a:cubicBezTo>
                    <a:pt x="134" y="212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90" y="212"/>
                    <a:pt x="78" y="201"/>
                    <a:pt x="78" y="190"/>
                  </a:cubicBezTo>
                  <a:cubicBezTo>
                    <a:pt x="67" y="178"/>
                    <a:pt x="67" y="167"/>
                    <a:pt x="67" y="134"/>
                  </a:cubicBezTo>
                  <a:cubicBezTo>
                    <a:pt x="56" y="112"/>
                    <a:pt x="56" y="100"/>
                    <a:pt x="56" y="78"/>
                  </a:cubicBezTo>
                  <a:cubicBezTo>
                    <a:pt x="56" y="67"/>
                    <a:pt x="56" y="56"/>
                    <a:pt x="67" y="56"/>
                  </a:cubicBezTo>
                  <a:cubicBezTo>
                    <a:pt x="67" y="45"/>
                    <a:pt x="78" y="45"/>
                    <a:pt x="78" y="45"/>
                  </a:cubicBezTo>
                  <a:cubicBezTo>
                    <a:pt x="82" y="41"/>
                    <a:pt x="86" y="40"/>
                    <a:pt x="90" y="40"/>
                  </a:cubicBezTo>
                  <a:close/>
                  <a:moveTo>
                    <a:pt x="78" y="0"/>
                  </a:moveTo>
                  <a:cubicBezTo>
                    <a:pt x="56" y="0"/>
                    <a:pt x="34" y="11"/>
                    <a:pt x="23" y="23"/>
                  </a:cubicBezTo>
                  <a:cubicBezTo>
                    <a:pt x="23" y="34"/>
                    <a:pt x="12" y="56"/>
                    <a:pt x="12" y="67"/>
                  </a:cubicBezTo>
                  <a:cubicBezTo>
                    <a:pt x="1" y="89"/>
                    <a:pt x="12" y="123"/>
                    <a:pt x="12" y="145"/>
                  </a:cubicBezTo>
                  <a:cubicBezTo>
                    <a:pt x="22" y="225"/>
                    <a:pt x="59" y="269"/>
                    <a:pt x="107" y="269"/>
                  </a:cubicBezTo>
                  <a:cubicBezTo>
                    <a:pt x="112" y="269"/>
                    <a:pt x="117" y="269"/>
                    <a:pt x="123" y="268"/>
                  </a:cubicBezTo>
                  <a:cubicBezTo>
                    <a:pt x="156" y="256"/>
                    <a:pt x="168" y="245"/>
                    <a:pt x="179" y="223"/>
                  </a:cubicBezTo>
                  <a:cubicBezTo>
                    <a:pt x="190" y="190"/>
                    <a:pt x="201" y="156"/>
                    <a:pt x="190" y="112"/>
                  </a:cubicBezTo>
                  <a:cubicBezTo>
                    <a:pt x="179" y="67"/>
                    <a:pt x="168" y="45"/>
                    <a:pt x="145" y="23"/>
                  </a:cubicBezTo>
                  <a:cubicBezTo>
                    <a:pt x="134" y="0"/>
                    <a:pt x="112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>
              <a:extLst>
                <a:ext uri="{FF2B5EF4-FFF2-40B4-BE49-F238E27FC236}">
                  <a16:creationId xmlns:a16="http://schemas.microsoft.com/office/drawing/2014/main" id="{01627DAF-6437-0DBE-82DD-12D9A88591CC}"/>
                </a:ext>
              </a:extLst>
            </p:cNvPr>
            <p:cNvSpPr/>
            <p:nvPr/>
          </p:nvSpPr>
          <p:spPr>
            <a:xfrm rot="1205253">
              <a:off x="6926852" y="2636096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8"/>
                  </a:cubicBezTo>
                  <a:cubicBezTo>
                    <a:pt x="123" y="89"/>
                    <a:pt x="123" y="101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67" y="212"/>
                    <a:pt x="67" y="201"/>
                  </a:cubicBezTo>
                  <a:cubicBezTo>
                    <a:pt x="67" y="178"/>
                    <a:pt x="56" y="167"/>
                    <a:pt x="56" y="145"/>
                  </a:cubicBezTo>
                  <a:cubicBezTo>
                    <a:pt x="45" y="123"/>
                    <a:pt x="45" y="101"/>
                    <a:pt x="45" y="89"/>
                  </a:cubicBezTo>
                  <a:cubicBezTo>
                    <a:pt x="45" y="78"/>
                    <a:pt x="45" y="67"/>
                    <a:pt x="56" y="56"/>
                  </a:cubicBezTo>
                  <a:cubicBezTo>
                    <a:pt x="56" y="45"/>
                    <a:pt x="67" y="45"/>
                    <a:pt x="79" y="45"/>
                  </a:cubicBezTo>
                  <a:close/>
                  <a:moveTo>
                    <a:pt x="67" y="0"/>
                  </a:moveTo>
                  <a:cubicBezTo>
                    <a:pt x="45" y="11"/>
                    <a:pt x="34" y="11"/>
                    <a:pt x="23" y="23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101"/>
                    <a:pt x="1" y="123"/>
                    <a:pt x="1" y="156"/>
                  </a:cubicBezTo>
                  <a:cubicBezTo>
                    <a:pt x="21" y="226"/>
                    <a:pt x="50" y="269"/>
                    <a:pt x="96" y="269"/>
                  </a:cubicBezTo>
                  <a:cubicBezTo>
                    <a:pt x="101" y="269"/>
                    <a:pt x="106" y="269"/>
                    <a:pt x="112" y="268"/>
                  </a:cubicBezTo>
                  <a:cubicBezTo>
                    <a:pt x="145" y="256"/>
                    <a:pt x="168" y="245"/>
                    <a:pt x="179" y="223"/>
                  </a:cubicBezTo>
                  <a:cubicBezTo>
                    <a:pt x="190" y="201"/>
                    <a:pt x="190" y="156"/>
                    <a:pt x="179" y="123"/>
                  </a:cubicBezTo>
                  <a:cubicBezTo>
                    <a:pt x="168" y="78"/>
                    <a:pt x="157" y="45"/>
                    <a:pt x="145" y="23"/>
                  </a:cubicBezTo>
                  <a:cubicBezTo>
                    <a:pt x="123" y="0"/>
                    <a:pt x="101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>
              <a:extLst>
                <a:ext uri="{FF2B5EF4-FFF2-40B4-BE49-F238E27FC236}">
                  <a16:creationId xmlns:a16="http://schemas.microsoft.com/office/drawing/2014/main" id="{8F1117E6-9CF3-6C4A-2FA9-5B649C70F435}"/>
                </a:ext>
              </a:extLst>
            </p:cNvPr>
            <p:cNvSpPr/>
            <p:nvPr/>
          </p:nvSpPr>
          <p:spPr>
            <a:xfrm rot="1205253">
              <a:off x="6631904" y="2586471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01" y="56"/>
                    <a:pt x="112" y="68"/>
                    <a:pt x="112" y="79"/>
                  </a:cubicBezTo>
                  <a:cubicBezTo>
                    <a:pt x="123" y="90"/>
                    <a:pt x="123" y="101"/>
                    <a:pt x="123" y="123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01"/>
                    <a:pt x="123" y="212"/>
                  </a:cubicBezTo>
                  <a:cubicBezTo>
                    <a:pt x="123" y="224"/>
                    <a:pt x="112" y="224"/>
                    <a:pt x="112" y="224"/>
                  </a:cubicBezTo>
                  <a:lnTo>
                    <a:pt x="78" y="224"/>
                  </a:lnTo>
                  <a:cubicBezTo>
                    <a:pt x="78" y="212"/>
                    <a:pt x="67" y="212"/>
                    <a:pt x="67" y="201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9"/>
                    <a:pt x="45" y="68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1" y="34"/>
                    <a:pt x="0" y="56"/>
                    <a:pt x="0" y="79"/>
                  </a:cubicBezTo>
                  <a:cubicBezTo>
                    <a:pt x="0" y="101"/>
                    <a:pt x="0" y="123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7" y="246"/>
                    <a:pt x="179" y="224"/>
                  </a:cubicBezTo>
                  <a:cubicBezTo>
                    <a:pt x="190" y="201"/>
                    <a:pt x="190" y="157"/>
                    <a:pt x="179" y="123"/>
                  </a:cubicBezTo>
                  <a:cubicBezTo>
                    <a:pt x="167" y="79"/>
                    <a:pt x="156" y="45"/>
                    <a:pt x="134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>
              <a:extLst>
                <a:ext uri="{FF2B5EF4-FFF2-40B4-BE49-F238E27FC236}">
                  <a16:creationId xmlns:a16="http://schemas.microsoft.com/office/drawing/2014/main" id="{4410A401-3825-DBD3-60AB-BE63F8D4AF98}"/>
                </a:ext>
              </a:extLst>
            </p:cNvPr>
            <p:cNvSpPr/>
            <p:nvPr/>
          </p:nvSpPr>
          <p:spPr>
            <a:xfrm rot="1205253">
              <a:off x="6594239" y="2580257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9" y="40"/>
                  </a:moveTo>
                  <a:cubicBezTo>
                    <a:pt x="95" y="40"/>
                    <a:pt x="100" y="45"/>
                    <a:pt x="100" y="45"/>
                  </a:cubicBezTo>
                  <a:cubicBezTo>
                    <a:pt x="112" y="45"/>
                    <a:pt x="112" y="56"/>
                    <a:pt x="123" y="68"/>
                  </a:cubicBezTo>
                  <a:cubicBezTo>
                    <a:pt x="123" y="90"/>
                    <a:pt x="134" y="101"/>
                    <a:pt x="134" y="123"/>
                  </a:cubicBezTo>
                  <a:cubicBezTo>
                    <a:pt x="134" y="146"/>
                    <a:pt x="145" y="168"/>
                    <a:pt x="145" y="179"/>
                  </a:cubicBezTo>
                  <a:cubicBezTo>
                    <a:pt x="145" y="190"/>
                    <a:pt x="145" y="201"/>
                    <a:pt x="134" y="212"/>
                  </a:cubicBezTo>
                  <a:cubicBezTo>
                    <a:pt x="134" y="212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89" y="212"/>
                    <a:pt x="78" y="201"/>
                    <a:pt x="78" y="190"/>
                  </a:cubicBezTo>
                  <a:cubicBezTo>
                    <a:pt x="67" y="179"/>
                    <a:pt x="67" y="168"/>
                    <a:pt x="56" y="134"/>
                  </a:cubicBezTo>
                  <a:cubicBezTo>
                    <a:pt x="56" y="112"/>
                    <a:pt x="56" y="101"/>
                    <a:pt x="56" y="90"/>
                  </a:cubicBezTo>
                  <a:cubicBezTo>
                    <a:pt x="56" y="68"/>
                    <a:pt x="56" y="56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ubicBezTo>
                    <a:pt x="82" y="42"/>
                    <a:pt x="86" y="40"/>
                    <a:pt x="89" y="40"/>
                  </a:cubicBezTo>
                  <a:close/>
                  <a:moveTo>
                    <a:pt x="78" y="1"/>
                  </a:moveTo>
                  <a:cubicBezTo>
                    <a:pt x="56" y="1"/>
                    <a:pt x="34" y="12"/>
                    <a:pt x="22" y="23"/>
                  </a:cubicBezTo>
                  <a:cubicBezTo>
                    <a:pt x="11" y="34"/>
                    <a:pt x="11" y="56"/>
                    <a:pt x="11" y="68"/>
                  </a:cubicBezTo>
                  <a:cubicBezTo>
                    <a:pt x="0" y="90"/>
                    <a:pt x="0" y="123"/>
                    <a:pt x="11" y="146"/>
                  </a:cubicBezTo>
                  <a:cubicBezTo>
                    <a:pt x="21" y="226"/>
                    <a:pt x="58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6" y="257"/>
                    <a:pt x="167" y="246"/>
                    <a:pt x="178" y="224"/>
                  </a:cubicBezTo>
                  <a:cubicBezTo>
                    <a:pt x="190" y="190"/>
                    <a:pt x="190" y="157"/>
                    <a:pt x="190" y="112"/>
                  </a:cubicBezTo>
                  <a:cubicBezTo>
                    <a:pt x="178" y="68"/>
                    <a:pt x="167" y="45"/>
                    <a:pt x="145" y="23"/>
                  </a:cubicBezTo>
                  <a:cubicBezTo>
                    <a:pt x="134" y="1"/>
                    <a:pt x="10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>
              <a:extLst>
                <a:ext uri="{FF2B5EF4-FFF2-40B4-BE49-F238E27FC236}">
                  <a16:creationId xmlns:a16="http://schemas.microsoft.com/office/drawing/2014/main" id="{F397C514-0AD4-3823-36BB-80A1887FC20B}"/>
                </a:ext>
              </a:extLst>
            </p:cNvPr>
            <p:cNvSpPr/>
            <p:nvPr/>
          </p:nvSpPr>
          <p:spPr>
            <a:xfrm rot="1205253">
              <a:off x="6557750" y="2574065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00" y="227"/>
                    <a:pt x="89" y="227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56" y="60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4" y="262"/>
                    <a:pt x="123" y="261"/>
                  </a:cubicBezTo>
                  <a:cubicBezTo>
                    <a:pt x="145" y="261"/>
                    <a:pt x="167" y="250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29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>
              <a:extLst>
                <a:ext uri="{FF2B5EF4-FFF2-40B4-BE49-F238E27FC236}">
                  <a16:creationId xmlns:a16="http://schemas.microsoft.com/office/drawing/2014/main" id="{C42563C7-40B1-A26A-EE6B-58C75C387E81}"/>
                </a:ext>
              </a:extLst>
            </p:cNvPr>
            <p:cNvSpPr/>
            <p:nvPr/>
          </p:nvSpPr>
          <p:spPr>
            <a:xfrm rot="1205253">
              <a:off x="6521026" y="2568196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89" y="38"/>
                    <a:pt x="100" y="49"/>
                  </a:cubicBezTo>
                  <a:cubicBezTo>
                    <a:pt x="100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49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27"/>
                  </a:cubicBezTo>
                  <a:cubicBezTo>
                    <a:pt x="100" y="227"/>
                    <a:pt x="89" y="227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56" y="161"/>
                    <a:pt x="56" y="138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0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1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0" y="149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38"/>
                    <a:pt x="145" y="16"/>
                  </a:cubicBezTo>
                  <a:cubicBezTo>
                    <a:pt x="129" y="8"/>
                    <a:pt x="113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>
              <a:extLst>
                <a:ext uri="{FF2B5EF4-FFF2-40B4-BE49-F238E27FC236}">
                  <a16:creationId xmlns:a16="http://schemas.microsoft.com/office/drawing/2014/main" id="{CC043421-7EB8-FFC5-8296-C16B564A6C53}"/>
                </a:ext>
              </a:extLst>
            </p:cNvPr>
            <p:cNvSpPr/>
            <p:nvPr/>
          </p:nvSpPr>
          <p:spPr>
            <a:xfrm rot="1205253">
              <a:off x="6735362" y="2646300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>
              <a:extLst>
                <a:ext uri="{FF2B5EF4-FFF2-40B4-BE49-F238E27FC236}">
                  <a16:creationId xmlns:a16="http://schemas.microsoft.com/office/drawing/2014/main" id="{E632238B-5FCA-092E-55EC-7DAAA514AA8B}"/>
                </a:ext>
              </a:extLst>
            </p:cNvPr>
            <p:cNvSpPr/>
            <p:nvPr/>
          </p:nvSpPr>
          <p:spPr>
            <a:xfrm rot="1205253">
              <a:off x="6728086" y="2686871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0" y="56"/>
                  </a:lnTo>
                  <a:lnTo>
                    <a:pt x="12" y="100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7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>
              <a:extLst>
                <a:ext uri="{FF2B5EF4-FFF2-40B4-BE49-F238E27FC236}">
                  <a16:creationId xmlns:a16="http://schemas.microsoft.com/office/drawing/2014/main" id="{7E2987DD-F225-3DD9-B64A-7020AF498B0E}"/>
                </a:ext>
              </a:extLst>
            </p:cNvPr>
            <p:cNvSpPr/>
            <p:nvPr/>
          </p:nvSpPr>
          <p:spPr>
            <a:xfrm rot="1205253">
              <a:off x="6721953" y="2726730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12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>
              <a:extLst>
                <a:ext uri="{FF2B5EF4-FFF2-40B4-BE49-F238E27FC236}">
                  <a16:creationId xmlns:a16="http://schemas.microsoft.com/office/drawing/2014/main" id="{D752378F-BF27-FD4B-8608-F5F10BB1968C}"/>
                </a:ext>
              </a:extLst>
            </p:cNvPr>
            <p:cNvSpPr/>
            <p:nvPr/>
          </p:nvSpPr>
          <p:spPr>
            <a:xfrm rot="1205253">
              <a:off x="6779159" y="261165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8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>
              <a:extLst>
                <a:ext uri="{FF2B5EF4-FFF2-40B4-BE49-F238E27FC236}">
                  <a16:creationId xmlns:a16="http://schemas.microsoft.com/office/drawing/2014/main" id="{F002E877-434C-E5B8-ADB5-ACCB9DD7583D}"/>
                </a:ext>
              </a:extLst>
            </p:cNvPr>
            <p:cNvSpPr/>
            <p:nvPr/>
          </p:nvSpPr>
          <p:spPr>
            <a:xfrm rot="1205253">
              <a:off x="6771898" y="265213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>
              <a:extLst>
                <a:ext uri="{FF2B5EF4-FFF2-40B4-BE49-F238E27FC236}">
                  <a16:creationId xmlns:a16="http://schemas.microsoft.com/office/drawing/2014/main" id="{DD53C533-37AB-B641-E9B4-9C033C865733}"/>
                </a:ext>
              </a:extLst>
            </p:cNvPr>
            <p:cNvSpPr/>
            <p:nvPr/>
          </p:nvSpPr>
          <p:spPr>
            <a:xfrm rot="1205253">
              <a:off x="6765608" y="2692882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>
              <a:extLst>
                <a:ext uri="{FF2B5EF4-FFF2-40B4-BE49-F238E27FC236}">
                  <a16:creationId xmlns:a16="http://schemas.microsoft.com/office/drawing/2014/main" id="{53C91C9C-FF0E-6A31-FBF2-DD85BB51B1E4}"/>
                </a:ext>
              </a:extLst>
            </p:cNvPr>
            <p:cNvSpPr/>
            <p:nvPr/>
          </p:nvSpPr>
          <p:spPr>
            <a:xfrm rot="1205253">
              <a:off x="6758772" y="2732882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12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7"/>
                    <a:pt x="112" y="227"/>
                  </a:cubicBezTo>
                  <a:cubicBezTo>
                    <a:pt x="101" y="227"/>
                    <a:pt x="90" y="227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56" y="161"/>
                    <a:pt x="56" y="138"/>
                  </a:cubicBezTo>
                  <a:cubicBezTo>
                    <a:pt x="56" y="116"/>
                    <a:pt x="45" y="105"/>
                    <a:pt x="45" y="83"/>
                  </a:cubicBezTo>
                  <a:cubicBezTo>
                    <a:pt x="45" y="72"/>
                    <a:pt x="56" y="60"/>
                    <a:pt x="56" y="60"/>
                  </a:cubicBezTo>
                  <a:cubicBezTo>
                    <a:pt x="56" y="49"/>
                    <a:pt x="67" y="49"/>
                    <a:pt x="79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56" y="38"/>
                    <a:pt x="145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>
              <a:extLst>
                <a:ext uri="{FF2B5EF4-FFF2-40B4-BE49-F238E27FC236}">
                  <a16:creationId xmlns:a16="http://schemas.microsoft.com/office/drawing/2014/main" id="{E7C5979A-E97E-C983-D8B3-9E3148AD7671}"/>
                </a:ext>
              </a:extLst>
            </p:cNvPr>
            <p:cNvSpPr/>
            <p:nvPr/>
          </p:nvSpPr>
          <p:spPr>
            <a:xfrm rot="1205253">
              <a:off x="6751511" y="2773365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90" y="39"/>
                    <a:pt x="101" y="39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6"/>
                    <a:pt x="134" y="128"/>
                  </a:cubicBezTo>
                  <a:cubicBezTo>
                    <a:pt x="134" y="150"/>
                    <a:pt x="145" y="172"/>
                    <a:pt x="145" y="183"/>
                  </a:cubicBezTo>
                  <a:cubicBezTo>
                    <a:pt x="145" y="195"/>
                    <a:pt x="145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101" y="228"/>
                    <a:pt x="90" y="217"/>
                  </a:cubicBezTo>
                  <a:cubicBezTo>
                    <a:pt x="90" y="217"/>
                    <a:pt x="78" y="206"/>
                    <a:pt x="78" y="195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67" y="39"/>
                    <a:pt x="78" y="39"/>
                  </a:cubicBezTo>
                  <a:close/>
                  <a:moveTo>
                    <a:pt x="98" y="1"/>
                  </a:moveTo>
                  <a:cubicBezTo>
                    <a:pt x="91" y="1"/>
                    <a:pt x="84" y="2"/>
                    <a:pt x="78" y="5"/>
                  </a:cubicBezTo>
                  <a:cubicBezTo>
                    <a:pt x="56" y="5"/>
                    <a:pt x="34" y="16"/>
                    <a:pt x="23" y="28"/>
                  </a:cubicBezTo>
                  <a:cubicBezTo>
                    <a:pt x="12" y="39"/>
                    <a:pt x="12" y="50"/>
                    <a:pt x="12" y="72"/>
                  </a:cubicBezTo>
                  <a:cubicBezTo>
                    <a:pt x="1" y="94"/>
                    <a:pt x="1" y="117"/>
                    <a:pt x="12" y="150"/>
                  </a:cubicBezTo>
                  <a:cubicBezTo>
                    <a:pt x="21" y="228"/>
                    <a:pt x="57" y="264"/>
                    <a:pt x="103" y="264"/>
                  </a:cubicBezTo>
                  <a:cubicBezTo>
                    <a:pt x="110" y="264"/>
                    <a:pt x="116" y="263"/>
                    <a:pt x="123" y="261"/>
                  </a:cubicBezTo>
                  <a:cubicBezTo>
                    <a:pt x="156" y="261"/>
                    <a:pt x="168" y="239"/>
                    <a:pt x="179" y="217"/>
                  </a:cubicBezTo>
                  <a:cubicBezTo>
                    <a:pt x="190" y="195"/>
                    <a:pt x="190" y="161"/>
                    <a:pt x="190" y="117"/>
                  </a:cubicBezTo>
                  <a:cubicBezTo>
                    <a:pt x="179" y="72"/>
                    <a:pt x="168" y="39"/>
                    <a:pt x="145" y="28"/>
                  </a:cubicBezTo>
                  <a:cubicBezTo>
                    <a:pt x="137" y="11"/>
                    <a:pt x="117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>
              <a:extLst>
                <a:ext uri="{FF2B5EF4-FFF2-40B4-BE49-F238E27FC236}">
                  <a16:creationId xmlns:a16="http://schemas.microsoft.com/office/drawing/2014/main" id="{5BCB4E49-3A32-009D-A1FE-6EF6558D0064}"/>
                </a:ext>
              </a:extLst>
            </p:cNvPr>
            <p:cNvSpPr/>
            <p:nvPr/>
          </p:nvSpPr>
          <p:spPr>
            <a:xfrm rot="1205253">
              <a:off x="6815883" y="261752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2" y="111"/>
                  </a:lnTo>
                  <a:lnTo>
                    <a:pt x="67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>
              <a:extLst>
                <a:ext uri="{FF2B5EF4-FFF2-40B4-BE49-F238E27FC236}">
                  <a16:creationId xmlns:a16="http://schemas.microsoft.com/office/drawing/2014/main" id="{9D0BFCD9-9B20-A8BE-3A73-4D62C67C11C4}"/>
                </a:ext>
              </a:extLst>
            </p:cNvPr>
            <p:cNvSpPr/>
            <p:nvPr/>
          </p:nvSpPr>
          <p:spPr>
            <a:xfrm rot="1205253">
              <a:off x="6808622" y="265800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>
              <a:extLst>
                <a:ext uri="{FF2B5EF4-FFF2-40B4-BE49-F238E27FC236}">
                  <a16:creationId xmlns:a16="http://schemas.microsoft.com/office/drawing/2014/main" id="{1D4D70B4-B6E1-951B-9EEF-40C976F98D18}"/>
                </a:ext>
              </a:extLst>
            </p:cNvPr>
            <p:cNvSpPr/>
            <p:nvPr/>
          </p:nvSpPr>
          <p:spPr>
            <a:xfrm rot="1205253">
              <a:off x="6802302" y="269892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>
              <a:extLst>
                <a:ext uri="{FF2B5EF4-FFF2-40B4-BE49-F238E27FC236}">
                  <a16:creationId xmlns:a16="http://schemas.microsoft.com/office/drawing/2014/main" id="{05762858-4F49-C85E-A534-D01520C19CA7}"/>
                </a:ext>
              </a:extLst>
            </p:cNvPr>
            <p:cNvSpPr/>
            <p:nvPr/>
          </p:nvSpPr>
          <p:spPr>
            <a:xfrm rot="1205253">
              <a:off x="6795261" y="273907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68"/>
                  </a:cubicBezTo>
                  <a:cubicBezTo>
                    <a:pt x="123" y="90"/>
                    <a:pt x="134" y="101"/>
                    <a:pt x="134" y="123"/>
                  </a:cubicBezTo>
                  <a:cubicBezTo>
                    <a:pt x="134" y="146"/>
                    <a:pt x="145" y="168"/>
                    <a:pt x="145" y="179"/>
                  </a:cubicBezTo>
                  <a:cubicBezTo>
                    <a:pt x="145" y="190"/>
                    <a:pt x="134" y="201"/>
                    <a:pt x="134" y="212"/>
                  </a:cubicBezTo>
                  <a:cubicBezTo>
                    <a:pt x="134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2"/>
                    <a:pt x="79" y="201"/>
                    <a:pt x="79" y="190"/>
                  </a:cubicBezTo>
                  <a:cubicBezTo>
                    <a:pt x="67" y="179"/>
                    <a:pt x="67" y="168"/>
                    <a:pt x="56" y="146"/>
                  </a:cubicBezTo>
                  <a:cubicBezTo>
                    <a:pt x="56" y="112"/>
                    <a:pt x="56" y="101"/>
                    <a:pt x="56" y="90"/>
                  </a:cubicBezTo>
                  <a:cubicBezTo>
                    <a:pt x="56" y="68"/>
                    <a:pt x="56" y="56"/>
                    <a:pt x="56" y="56"/>
                  </a:cubicBezTo>
                  <a:cubicBezTo>
                    <a:pt x="67" y="45"/>
                    <a:pt x="67" y="45"/>
                    <a:pt x="79" y="45"/>
                  </a:cubicBezTo>
                  <a:close/>
                  <a:moveTo>
                    <a:pt x="79" y="1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2" y="34"/>
                    <a:pt x="12" y="56"/>
                    <a:pt x="1" y="79"/>
                  </a:cubicBezTo>
                  <a:cubicBezTo>
                    <a:pt x="1" y="90"/>
                    <a:pt x="1" y="123"/>
                    <a:pt x="12" y="146"/>
                  </a:cubicBezTo>
                  <a:cubicBezTo>
                    <a:pt x="22" y="226"/>
                    <a:pt x="59" y="270"/>
                    <a:pt x="107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45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90" y="112"/>
                  </a:cubicBezTo>
                  <a:cubicBezTo>
                    <a:pt x="179" y="79"/>
                    <a:pt x="168" y="45"/>
                    <a:pt x="145" y="23"/>
                  </a:cubicBezTo>
                  <a:cubicBezTo>
                    <a:pt x="123" y="1"/>
                    <a:pt x="101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>
              <a:extLst>
                <a:ext uri="{FF2B5EF4-FFF2-40B4-BE49-F238E27FC236}">
                  <a16:creationId xmlns:a16="http://schemas.microsoft.com/office/drawing/2014/main" id="{339F1A57-6474-1AE8-DB4B-9EB2157A179C}"/>
                </a:ext>
              </a:extLst>
            </p:cNvPr>
            <p:cNvSpPr/>
            <p:nvPr/>
          </p:nvSpPr>
          <p:spPr>
            <a:xfrm rot="1205253">
              <a:off x="6788922" y="278000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2" y="40"/>
                  </a:moveTo>
                  <a:cubicBezTo>
                    <a:pt x="86" y="40"/>
                    <a:pt x="93" y="45"/>
                    <a:pt x="101" y="45"/>
                  </a:cubicBezTo>
                  <a:cubicBezTo>
                    <a:pt x="101" y="45"/>
                    <a:pt x="112" y="56"/>
                    <a:pt x="112" y="67"/>
                  </a:cubicBezTo>
                  <a:cubicBezTo>
                    <a:pt x="123" y="78"/>
                    <a:pt x="123" y="101"/>
                    <a:pt x="123" y="123"/>
                  </a:cubicBezTo>
                  <a:cubicBezTo>
                    <a:pt x="134" y="145"/>
                    <a:pt x="134" y="167"/>
                    <a:pt x="134" y="179"/>
                  </a:cubicBezTo>
                  <a:cubicBezTo>
                    <a:pt x="134" y="190"/>
                    <a:pt x="134" y="201"/>
                    <a:pt x="123" y="212"/>
                  </a:cubicBezTo>
                  <a:cubicBezTo>
                    <a:pt x="123" y="212"/>
                    <a:pt x="112" y="223"/>
                    <a:pt x="112" y="223"/>
                  </a:cubicBezTo>
                  <a:lnTo>
                    <a:pt x="79" y="223"/>
                  </a:lnTo>
                  <a:cubicBezTo>
                    <a:pt x="79" y="212"/>
                    <a:pt x="67" y="201"/>
                    <a:pt x="67" y="190"/>
                  </a:cubicBezTo>
                  <a:cubicBezTo>
                    <a:pt x="56" y="179"/>
                    <a:pt x="56" y="156"/>
                    <a:pt x="56" y="134"/>
                  </a:cubicBezTo>
                  <a:cubicBezTo>
                    <a:pt x="45" y="112"/>
                    <a:pt x="45" y="101"/>
                    <a:pt x="45" y="78"/>
                  </a:cubicBezTo>
                  <a:cubicBezTo>
                    <a:pt x="45" y="67"/>
                    <a:pt x="45" y="56"/>
                    <a:pt x="56" y="56"/>
                  </a:cubicBezTo>
                  <a:cubicBezTo>
                    <a:pt x="56" y="45"/>
                    <a:pt x="67" y="45"/>
                    <a:pt x="79" y="45"/>
                  </a:cubicBezTo>
                  <a:cubicBezTo>
                    <a:pt x="79" y="41"/>
                    <a:pt x="80" y="40"/>
                    <a:pt x="82" y="40"/>
                  </a:cubicBezTo>
                  <a:close/>
                  <a:moveTo>
                    <a:pt x="67" y="0"/>
                  </a:moveTo>
                  <a:cubicBezTo>
                    <a:pt x="45" y="0"/>
                    <a:pt x="34" y="11"/>
                    <a:pt x="23" y="23"/>
                  </a:cubicBezTo>
                  <a:cubicBezTo>
                    <a:pt x="12" y="34"/>
                    <a:pt x="1" y="56"/>
                    <a:pt x="1" y="67"/>
                  </a:cubicBezTo>
                  <a:cubicBezTo>
                    <a:pt x="1" y="89"/>
                    <a:pt x="1" y="112"/>
                    <a:pt x="1" y="145"/>
                  </a:cubicBezTo>
                  <a:cubicBezTo>
                    <a:pt x="21" y="225"/>
                    <a:pt x="50" y="269"/>
                    <a:pt x="96" y="269"/>
                  </a:cubicBezTo>
                  <a:cubicBezTo>
                    <a:pt x="101" y="269"/>
                    <a:pt x="106" y="269"/>
                    <a:pt x="112" y="268"/>
                  </a:cubicBezTo>
                  <a:cubicBezTo>
                    <a:pt x="145" y="256"/>
                    <a:pt x="168" y="245"/>
                    <a:pt x="179" y="212"/>
                  </a:cubicBezTo>
                  <a:cubicBezTo>
                    <a:pt x="190" y="190"/>
                    <a:pt x="190" y="156"/>
                    <a:pt x="179" y="112"/>
                  </a:cubicBezTo>
                  <a:cubicBezTo>
                    <a:pt x="168" y="67"/>
                    <a:pt x="157" y="45"/>
                    <a:pt x="134" y="23"/>
                  </a:cubicBezTo>
                  <a:cubicBezTo>
                    <a:pt x="123" y="0"/>
                    <a:pt x="101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>
              <a:extLst>
                <a:ext uri="{FF2B5EF4-FFF2-40B4-BE49-F238E27FC236}">
                  <a16:creationId xmlns:a16="http://schemas.microsoft.com/office/drawing/2014/main" id="{4C5CADFA-3844-AFE6-673B-BDFA8BF8B9C7}"/>
                </a:ext>
              </a:extLst>
            </p:cNvPr>
            <p:cNvSpPr/>
            <p:nvPr/>
          </p:nvSpPr>
          <p:spPr>
            <a:xfrm rot="1205253">
              <a:off x="6781898" y="282015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56" y="49"/>
                    <a:pt x="67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57" y="38"/>
                    <a:pt x="145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>
              <a:extLst>
                <a:ext uri="{FF2B5EF4-FFF2-40B4-BE49-F238E27FC236}">
                  <a16:creationId xmlns:a16="http://schemas.microsoft.com/office/drawing/2014/main" id="{BBAA5755-E103-29BA-5B5F-154AB3D1769B}"/>
                </a:ext>
              </a:extLst>
            </p:cNvPr>
            <p:cNvSpPr/>
            <p:nvPr/>
          </p:nvSpPr>
          <p:spPr>
            <a:xfrm rot="1205253">
              <a:off x="6774604" y="2860911"/>
              <a:ext cx="18390" cy="23943"/>
            </a:xfrm>
            <a:custGeom>
              <a:avLst/>
              <a:gdLst/>
              <a:ahLst/>
              <a:cxnLst/>
              <a:rect l="l" t="t" r="r" b="b"/>
              <a:pathLst>
                <a:path w="202" h="263" extrusionOk="0">
                  <a:moveTo>
                    <a:pt x="79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23" y="82"/>
                    <a:pt x="134" y="105"/>
                    <a:pt x="134" y="127"/>
                  </a:cubicBezTo>
                  <a:cubicBezTo>
                    <a:pt x="145" y="149"/>
                    <a:pt x="145" y="160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6"/>
                    <a:pt x="123" y="216"/>
                    <a:pt x="112" y="227"/>
                  </a:cubicBezTo>
                  <a:cubicBezTo>
                    <a:pt x="112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7" y="183"/>
                    <a:pt x="67" y="160"/>
                    <a:pt x="67" y="138"/>
                  </a:cubicBezTo>
                  <a:cubicBezTo>
                    <a:pt x="56" y="116"/>
                    <a:pt x="56" y="94"/>
                    <a:pt x="56" y="82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7" y="49"/>
                    <a:pt x="79" y="38"/>
                    <a:pt x="79" y="38"/>
                  </a:cubicBezTo>
                  <a:close/>
                  <a:moveTo>
                    <a:pt x="103" y="0"/>
                  </a:moveTo>
                  <a:cubicBezTo>
                    <a:pt x="96" y="0"/>
                    <a:pt x="88" y="1"/>
                    <a:pt x="79" y="4"/>
                  </a:cubicBezTo>
                  <a:cubicBezTo>
                    <a:pt x="56" y="4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7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8"/>
                    <a:pt x="179" y="216"/>
                  </a:cubicBezTo>
                  <a:cubicBezTo>
                    <a:pt x="190" y="194"/>
                    <a:pt x="201" y="160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37" y="10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>
              <a:extLst>
                <a:ext uri="{FF2B5EF4-FFF2-40B4-BE49-F238E27FC236}">
                  <a16:creationId xmlns:a16="http://schemas.microsoft.com/office/drawing/2014/main" id="{CEDCE778-0834-C812-B787-52668A3528E1}"/>
                </a:ext>
              </a:extLst>
            </p:cNvPr>
            <p:cNvSpPr/>
            <p:nvPr/>
          </p:nvSpPr>
          <p:spPr>
            <a:xfrm rot="1205253">
              <a:off x="6846286" y="266421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12"/>
                  </a:lnTo>
                  <a:lnTo>
                    <a:pt x="56" y="56"/>
                  </a:lnTo>
                  <a:lnTo>
                    <a:pt x="90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>
              <a:extLst>
                <a:ext uri="{FF2B5EF4-FFF2-40B4-BE49-F238E27FC236}">
                  <a16:creationId xmlns:a16="http://schemas.microsoft.com/office/drawing/2014/main" id="{6D58A3EE-D42F-8DF4-813B-79226AD082EF}"/>
                </a:ext>
              </a:extLst>
            </p:cNvPr>
            <p:cNvSpPr/>
            <p:nvPr/>
          </p:nvSpPr>
          <p:spPr>
            <a:xfrm rot="1205253">
              <a:off x="6839025" y="270479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7" y="56"/>
                  </a:lnTo>
                  <a:lnTo>
                    <a:pt x="101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2">
              <a:extLst>
                <a:ext uri="{FF2B5EF4-FFF2-40B4-BE49-F238E27FC236}">
                  <a16:creationId xmlns:a16="http://schemas.microsoft.com/office/drawing/2014/main" id="{B7CB8FBE-9AD1-A418-2711-F4FA643F2FAC}"/>
                </a:ext>
              </a:extLst>
            </p:cNvPr>
            <p:cNvSpPr/>
            <p:nvPr/>
          </p:nvSpPr>
          <p:spPr>
            <a:xfrm rot="1205253">
              <a:off x="6831951" y="2745131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6"/>
                    <a:pt x="123" y="68"/>
                    <a:pt x="123" y="79"/>
                  </a:cubicBezTo>
                  <a:cubicBezTo>
                    <a:pt x="123" y="90"/>
                    <a:pt x="134" y="101"/>
                    <a:pt x="134" y="134"/>
                  </a:cubicBezTo>
                  <a:cubicBezTo>
                    <a:pt x="145" y="157"/>
                    <a:pt x="145" y="168"/>
                    <a:pt x="145" y="179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4"/>
                    <a:pt x="123" y="224"/>
                    <a:pt x="112" y="224"/>
                  </a:cubicBezTo>
                  <a:cubicBezTo>
                    <a:pt x="112" y="227"/>
                    <a:pt x="111" y="228"/>
                    <a:pt x="109" y="228"/>
                  </a:cubicBezTo>
                  <a:cubicBezTo>
                    <a:pt x="105" y="228"/>
                    <a:pt x="97" y="224"/>
                    <a:pt x="90" y="224"/>
                  </a:cubicBezTo>
                  <a:cubicBezTo>
                    <a:pt x="90" y="224"/>
                    <a:pt x="79" y="212"/>
                    <a:pt x="79" y="201"/>
                  </a:cubicBezTo>
                  <a:cubicBezTo>
                    <a:pt x="67" y="179"/>
                    <a:pt x="67" y="168"/>
                    <a:pt x="67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56" y="56"/>
                  </a:cubicBezTo>
                  <a:cubicBezTo>
                    <a:pt x="67" y="56"/>
                    <a:pt x="79" y="45"/>
                    <a:pt x="79" y="45"/>
                  </a:cubicBezTo>
                  <a:close/>
                  <a:moveTo>
                    <a:pt x="79" y="1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2" y="45"/>
                    <a:pt x="12" y="56"/>
                    <a:pt x="12" y="79"/>
                  </a:cubicBezTo>
                  <a:cubicBezTo>
                    <a:pt x="1" y="101"/>
                    <a:pt x="1" y="123"/>
                    <a:pt x="12" y="157"/>
                  </a:cubicBezTo>
                  <a:cubicBezTo>
                    <a:pt x="22" y="227"/>
                    <a:pt x="59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7" y="257"/>
                    <a:pt x="168" y="246"/>
                    <a:pt x="179" y="224"/>
                  </a:cubicBezTo>
                  <a:cubicBezTo>
                    <a:pt x="190" y="201"/>
                    <a:pt x="201" y="168"/>
                    <a:pt x="190" y="123"/>
                  </a:cubicBezTo>
                  <a:cubicBezTo>
                    <a:pt x="179" y="79"/>
                    <a:pt x="168" y="45"/>
                    <a:pt x="145" y="23"/>
                  </a:cubicBezTo>
                  <a:cubicBezTo>
                    <a:pt x="134" y="12"/>
                    <a:pt x="112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2">
              <a:extLst>
                <a:ext uri="{FF2B5EF4-FFF2-40B4-BE49-F238E27FC236}">
                  <a16:creationId xmlns:a16="http://schemas.microsoft.com/office/drawing/2014/main" id="{55BA6BC1-9B81-D3A0-CB22-828F1FEDDCC0}"/>
                </a:ext>
              </a:extLst>
            </p:cNvPr>
            <p:cNvSpPr/>
            <p:nvPr/>
          </p:nvSpPr>
          <p:spPr>
            <a:xfrm rot="1205253">
              <a:off x="6825646" y="278587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12" y="78"/>
                  </a:cubicBezTo>
                  <a:cubicBezTo>
                    <a:pt x="123" y="89"/>
                    <a:pt x="123" y="101"/>
                    <a:pt x="134" y="123"/>
                  </a:cubicBezTo>
                  <a:cubicBezTo>
                    <a:pt x="134" y="145"/>
                    <a:pt x="134" y="167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79" y="212"/>
                    <a:pt x="68" y="190"/>
                  </a:cubicBezTo>
                  <a:cubicBezTo>
                    <a:pt x="68" y="179"/>
                    <a:pt x="56" y="167"/>
                    <a:pt x="56" y="145"/>
                  </a:cubicBezTo>
                  <a:cubicBezTo>
                    <a:pt x="56" y="123"/>
                    <a:pt x="45" y="101"/>
                    <a:pt x="45" y="89"/>
                  </a:cubicBezTo>
                  <a:cubicBezTo>
                    <a:pt x="45" y="67"/>
                    <a:pt x="56" y="67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1"/>
                    <a:pt x="34" y="11"/>
                    <a:pt x="23" y="23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89"/>
                    <a:pt x="1" y="123"/>
                    <a:pt x="1" y="145"/>
                  </a:cubicBezTo>
                  <a:cubicBezTo>
                    <a:pt x="21" y="225"/>
                    <a:pt x="50" y="269"/>
                    <a:pt x="96" y="269"/>
                  </a:cubicBezTo>
                  <a:cubicBezTo>
                    <a:pt x="101" y="269"/>
                    <a:pt x="106" y="269"/>
                    <a:pt x="112" y="268"/>
                  </a:cubicBezTo>
                  <a:cubicBezTo>
                    <a:pt x="145" y="257"/>
                    <a:pt x="168" y="245"/>
                    <a:pt x="179" y="223"/>
                  </a:cubicBezTo>
                  <a:cubicBezTo>
                    <a:pt x="190" y="190"/>
                    <a:pt x="190" y="156"/>
                    <a:pt x="179" y="123"/>
                  </a:cubicBezTo>
                  <a:cubicBezTo>
                    <a:pt x="168" y="78"/>
                    <a:pt x="157" y="45"/>
                    <a:pt x="145" y="23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2">
              <a:extLst>
                <a:ext uri="{FF2B5EF4-FFF2-40B4-BE49-F238E27FC236}">
                  <a16:creationId xmlns:a16="http://schemas.microsoft.com/office/drawing/2014/main" id="{3800F252-93B7-7A9E-003C-A42309CA74D2}"/>
                </a:ext>
              </a:extLst>
            </p:cNvPr>
            <p:cNvSpPr/>
            <p:nvPr/>
          </p:nvSpPr>
          <p:spPr>
            <a:xfrm rot="1205253">
              <a:off x="6882838" y="2671059"/>
              <a:ext cx="19391" cy="24489"/>
            </a:xfrm>
            <a:custGeom>
              <a:avLst/>
              <a:gdLst/>
              <a:ahLst/>
              <a:cxnLst/>
              <a:rect l="l" t="t" r="r" b="b"/>
              <a:pathLst>
                <a:path w="213" h="269" extrusionOk="0">
                  <a:moveTo>
                    <a:pt x="101" y="1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56" y="45"/>
                  </a:lnTo>
                  <a:lnTo>
                    <a:pt x="90" y="224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2">
              <a:extLst>
                <a:ext uri="{FF2B5EF4-FFF2-40B4-BE49-F238E27FC236}">
                  <a16:creationId xmlns:a16="http://schemas.microsoft.com/office/drawing/2014/main" id="{C29A39EA-0558-FC5E-B934-6CE1769C9C8B}"/>
                </a:ext>
              </a:extLst>
            </p:cNvPr>
            <p:cNvSpPr/>
            <p:nvPr/>
          </p:nvSpPr>
          <p:spPr>
            <a:xfrm rot="1205253">
              <a:off x="6875577" y="2711633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2">
              <a:extLst>
                <a:ext uri="{FF2B5EF4-FFF2-40B4-BE49-F238E27FC236}">
                  <a16:creationId xmlns:a16="http://schemas.microsoft.com/office/drawing/2014/main" id="{28C4D930-FD03-A59B-6023-8173509D3392}"/>
                </a:ext>
              </a:extLst>
            </p:cNvPr>
            <p:cNvSpPr/>
            <p:nvPr/>
          </p:nvSpPr>
          <p:spPr>
            <a:xfrm rot="1205253">
              <a:off x="6869521" y="2751788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68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45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49"/>
                  </a:cubicBezTo>
                  <a:cubicBezTo>
                    <a:pt x="56" y="49"/>
                    <a:pt x="68" y="38"/>
                    <a:pt x="79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16"/>
                  </a:cubicBezTo>
                  <a:cubicBezTo>
                    <a:pt x="130" y="8"/>
                    <a:pt x="114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2">
              <a:extLst>
                <a:ext uri="{FF2B5EF4-FFF2-40B4-BE49-F238E27FC236}">
                  <a16:creationId xmlns:a16="http://schemas.microsoft.com/office/drawing/2014/main" id="{B0050642-37FD-3C3D-31BC-3DBE2C2E3D07}"/>
                </a:ext>
              </a:extLst>
            </p:cNvPr>
            <p:cNvSpPr/>
            <p:nvPr/>
          </p:nvSpPr>
          <p:spPr>
            <a:xfrm rot="1205253">
              <a:off x="6862369" y="2791744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67"/>
                    <a:pt x="123" y="78"/>
                  </a:cubicBezTo>
                  <a:cubicBezTo>
                    <a:pt x="123" y="89"/>
                    <a:pt x="134" y="112"/>
                    <a:pt x="134" y="134"/>
                  </a:cubicBezTo>
                  <a:cubicBezTo>
                    <a:pt x="134" y="156"/>
                    <a:pt x="134" y="167"/>
                    <a:pt x="145" y="190"/>
                  </a:cubicBezTo>
                  <a:cubicBezTo>
                    <a:pt x="145" y="201"/>
                    <a:pt x="134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08" y="227"/>
                    <a:pt x="106" y="228"/>
                    <a:pt x="104" y="228"/>
                  </a:cubicBezTo>
                  <a:cubicBezTo>
                    <a:pt x="100" y="228"/>
                    <a:pt x="97" y="223"/>
                    <a:pt x="90" y="223"/>
                  </a:cubicBezTo>
                  <a:cubicBezTo>
                    <a:pt x="79" y="223"/>
                    <a:pt x="79" y="212"/>
                    <a:pt x="68" y="201"/>
                  </a:cubicBezTo>
                  <a:cubicBezTo>
                    <a:pt x="68" y="190"/>
                    <a:pt x="68" y="167"/>
                    <a:pt x="56" y="145"/>
                  </a:cubicBezTo>
                  <a:cubicBezTo>
                    <a:pt x="56" y="123"/>
                    <a:pt x="56" y="101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8" y="56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56" y="11"/>
                    <a:pt x="34" y="23"/>
                    <a:pt x="23" y="34"/>
                  </a:cubicBezTo>
                  <a:cubicBezTo>
                    <a:pt x="12" y="45"/>
                    <a:pt x="12" y="56"/>
                    <a:pt x="1" y="78"/>
                  </a:cubicBezTo>
                  <a:cubicBezTo>
                    <a:pt x="1" y="101"/>
                    <a:pt x="1" y="123"/>
                    <a:pt x="12" y="156"/>
                  </a:cubicBezTo>
                  <a:cubicBezTo>
                    <a:pt x="22" y="234"/>
                    <a:pt x="57" y="270"/>
                    <a:pt x="103" y="270"/>
                  </a:cubicBezTo>
                  <a:cubicBezTo>
                    <a:pt x="110" y="270"/>
                    <a:pt x="116" y="269"/>
                    <a:pt x="123" y="268"/>
                  </a:cubicBezTo>
                  <a:cubicBezTo>
                    <a:pt x="145" y="268"/>
                    <a:pt x="168" y="245"/>
                    <a:pt x="179" y="223"/>
                  </a:cubicBezTo>
                  <a:cubicBezTo>
                    <a:pt x="190" y="201"/>
                    <a:pt x="190" y="167"/>
                    <a:pt x="179" y="123"/>
                  </a:cubicBezTo>
                  <a:cubicBezTo>
                    <a:pt x="179" y="78"/>
                    <a:pt x="168" y="45"/>
                    <a:pt x="145" y="23"/>
                  </a:cubicBezTo>
                  <a:cubicBezTo>
                    <a:pt x="123" y="11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2">
              <a:extLst>
                <a:ext uri="{FF2B5EF4-FFF2-40B4-BE49-F238E27FC236}">
                  <a16:creationId xmlns:a16="http://schemas.microsoft.com/office/drawing/2014/main" id="{16BB7E6C-012A-AB21-CC25-A378E1E803C5}"/>
                </a:ext>
              </a:extLst>
            </p:cNvPr>
            <p:cNvSpPr/>
            <p:nvPr/>
          </p:nvSpPr>
          <p:spPr>
            <a:xfrm rot="1205253">
              <a:off x="6855094" y="2832402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7"/>
                    <a:pt x="123" y="68"/>
                    <a:pt x="123" y="79"/>
                  </a:cubicBezTo>
                  <a:cubicBezTo>
                    <a:pt x="134" y="90"/>
                    <a:pt x="134" y="101"/>
                    <a:pt x="134" y="135"/>
                  </a:cubicBezTo>
                  <a:cubicBezTo>
                    <a:pt x="145" y="157"/>
                    <a:pt x="145" y="168"/>
                    <a:pt x="145" y="179"/>
                  </a:cubicBezTo>
                  <a:cubicBezTo>
                    <a:pt x="145" y="201"/>
                    <a:pt x="145" y="213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90" y="213"/>
                    <a:pt x="79" y="213"/>
                    <a:pt x="79" y="201"/>
                  </a:cubicBezTo>
                  <a:cubicBezTo>
                    <a:pt x="67" y="179"/>
                    <a:pt x="67" y="168"/>
                    <a:pt x="67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67" y="57"/>
                  </a:cubicBezTo>
                  <a:cubicBezTo>
                    <a:pt x="67" y="45"/>
                    <a:pt x="79" y="45"/>
                    <a:pt x="90" y="45"/>
                  </a:cubicBezTo>
                  <a:close/>
                  <a:moveTo>
                    <a:pt x="79" y="1"/>
                  </a:moveTo>
                  <a:cubicBezTo>
                    <a:pt x="56" y="12"/>
                    <a:pt x="45" y="12"/>
                    <a:pt x="34" y="23"/>
                  </a:cubicBezTo>
                  <a:cubicBezTo>
                    <a:pt x="23" y="34"/>
                    <a:pt x="12" y="57"/>
                    <a:pt x="12" y="79"/>
                  </a:cubicBezTo>
                  <a:cubicBezTo>
                    <a:pt x="1" y="101"/>
                    <a:pt x="12" y="123"/>
                    <a:pt x="12" y="157"/>
                  </a:cubicBezTo>
                  <a:cubicBezTo>
                    <a:pt x="32" y="227"/>
                    <a:pt x="61" y="270"/>
                    <a:pt x="107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7" y="257"/>
                    <a:pt x="179" y="246"/>
                    <a:pt x="190" y="224"/>
                  </a:cubicBezTo>
                  <a:cubicBezTo>
                    <a:pt x="201" y="201"/>
                    <a:pt x="201" y="168"/>
                    <a:pt x="190" y="123"/>
                  </a:cubicBezTo>
                  <a:cubicBezTo>
                    <a:pt x="179" y="79"/>
                    <a:pt x="168" y="45"/>
                    <a:pt x="145" y="23"/>
                  </a:cubicBezTo>
                  <a:cubicBezTo>
                    <a:pt x="134" y="1"/>
                    <a:pt x="112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2">
              <a:extLst>
                <a:ext uri="{FF2B5EF4-FFF2-40B4-BE49-F238E27FC236}">
                  <a16:creationId xmlns:a16="http://schemas.microsoft.com/office/drawing/2014/main" id="{8F7F38C7-9DD8-DFD3-CB57-9E74F3F36522}"/>
                </a:ext>
              </a:extLst>
            </p:cNvPr>
            <p:cNvSpPr/>
            <p:nvPr/>
          </p:nvSpPr>
          <p:spPr>
            <a:xfrm rot="1205253">
              <a:off x="6463804" y="268327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5"/>
                    <a:pt x="134" y="206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7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7" y="50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3"/>
                    <a:pt x="112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5"/>
                    <a:pt x="190" y="161"/>
                    <a:pt x="178" y="117"/>
                  </a:cubicBezTo>
                  <a:cubicBezTo>
                    <a:pt x="167" y="72"/>
                    <a:pt x="156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2">
              <a:extLst>
                <a:ext uri="{FF2B5EF4-FFF2-40B4-BE49-F238E27FC236}">
                  <a16:creationId xmlns:a16="http://schemas.microsoft.com/office/drawing/2014/main" id="{372840E7-426E-EF18-F9F6-27D5284CE07A}"/>
                </a:ext>
              </a:extLst>
            </p:cNvPr>
            <p:cNvSpPr/>
            <p:nvPr/>
          </p:nvSpPr>
          <p:spPr>
            <a:xfrm rot="1205253">
              <a:off x="6456528" y="2723841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50"/>
                    <a:pt x="145" y="172"/>
                    <a:pt x="145" y="183"/>
                  </a:cubicBezTo>
                  <a:cubicBezTo>
                    <a:pt x="145" y="194"/>
                    <a:pt x="134" y="205"/>
                    <a:pt x="134" y="216"/>
                  </a:cubicBezTo>
                  <a:cubicBezTo>
                    <a:pt x="134" y="216"/>
                    <a:pt x="123" y="228"/>
                    <a:pt x="112" y="228"/>
                  </a:cubicBezTo>
                  <a:cubicBezTo>
                    <a:pt x="100" y="228"/>
                    <a:pt x="100" y="228"/>
                    <a:pt x="89" y="216"/>
                  </a:cubicBezTo>
                  <a:cubicBezTo>
                    <a:pt x="78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56" y="49"/>
                  </a:cubicBezTo>
                  <a:cubicBezTo>
                    <a:pt x="67" y="49"/>
                    <a:pt x="67" y="38"/>
                    <a:pt x="78" y="38"/>
                  </a:cubicBezTo>
                  <a:close/>
                  <a:moveTo>
                    <a:pt x="96" y="0"/>
                  </a:moveTo>
                  <a:cubicBezTo>
                    <a:pt x="90" y="0"/>
                    <a:pt x="84" y="2"/>
                    <a:pt x="78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45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29" y="11"/>
                    <a:pt x="112" y="0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2">
              <a:extLst>
                <a:ext uri="{FF2B5EF4-FFF2-40B4-BE49-F238E27FC236}">
                  <a16:creationId xmlns:a16="http://schemas.microsoft.com/office/drawing/2014/main" id="{7E7A9FAB-BD6A-EA2E-15B0-E4F8DAA4BC38}"/>
                </a:ext>
              </a:extLst>
            </p:cNvPr>
            <p:cNvSpPr/>
            <p:nvPr/>
          </p:nvSpPr>
          <p:spPr>
            <a:xfrm rot="1205253">
              <a:off x="6450223" y="276467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78" y="39"/>
                    <a:pt x="89" y="39"/>
                    <a:pt x="101" y="50"/>
                  </a:cubicBezTo>
                  <a:cubicBezTo>
                    <a:pt x="101" y="50"/>
                    <a:pt x="112" y="61"/>
                    <a:pt x="112" y="72"/>
                  </a:cubicBezTo>
                  <a:cubicBezTo>
                    <a:pt x="123" y="83"/>
                    <a:pt x="123" y="106"/>
                    <a:pt x="123" y="128"/>
                  </a:cubicBezTo>
                  <a:cubicBezTo>
                    <a:pt x="134" y="150"/>
                    <a:pt x="134" y="161"/>
                    <a:pt x="134" y="184"/>
                  </a:cubicBezTo>
                  <a:cubicBezTo>
                    <a:pt x="134" y="195"/>
                    <a:pt x="134" y="206"/>
                    <a:pt x="123" y="206"/>
                  </a:cubicBezTo>
                  <a:cubicBezTo>
                    <a:pt x="123" y="217"/>
                    <a:pt x="112" y="217"/>
                    <a:pt x="112" y="228"/>
                  </a:cubicBezTo>
                  <a:cubicBezTo>
                    <a:pt x="101" y="228"/>
                    <a:pt x="89" y="228"/>
                    <a:pt x="78" y="217"/>
                  </a:cubicBezTo>
                  <a:cubicBezTo>
                    <a:pt x="78" y="217"/>
                    <a:pt x="67" y="206"/>
                    <a:pt x="67" y="195"/>
                  </a:cubicBezTo>
                  <a:cubicBezTo>
                    <a:pt x="67" y="184"/>
                    <a:pt x="56" y="161"/>
                    <a:pt x="56" y="139"/>
                  </a:cubicBezTo>
                  <a:cubicBezTo>
                    <a:pt x="45" y="117"/>
                    <a:pt x="45" y="94"/>
                    <a:pt x="45" y="83"/>
                  </a:cubicBezTo>
                  <a:cubicBezTo>
                    <a:pt x="45" y="72"/>
                    <a:pt x="45" y="61"/>
                    <a:pt x="56" y="50"/>
                  </a:cubicBezTo>
                  <a:cubicBezTo>
                    <a:pt x="56" y="50"/>
                    <a:pt x="67" y="39"/>
                    <a:pt x="78" y="39"/>
                  </a:cubicBezTo>
                  <a:close/>
                  <a:moveTo>
                    <a:pt x="94" y="1"/>
                  </a:moveTo>
                  <a:cubicBezTo>
                    <a:pt x="86" y="1"/>
                    <a:pt x="77" y="2"/>
                    <a:pt x="67" y="5"/>
                  </a:cubicBezTo>
                  <a:cubicBezTo>
                    <a:pt x="45" y="5"/>
                    <a:pt x="34" y="16"/>
                    <a:pt x="23" y="28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0" y="150"/>
                  </a:cubicBezTo>
                  <a:cubicBezTo>
                    <a:pt x="20" y="228"/>
                    <a:pt x="48" y="264"/>
                    <a:pt x="92" y="264"/>
                  </a:cubicBezTo>
                  <a:cubicBezTo>
                    <a:pt x="98" y="264"/>
                    <a:pt x="105" y="263"/>
                    <a:pt x="112" y="262"/>
                  </a:cubicBezTo>
                  <a:cubicBezTo>
                    <a:pt x="145" y="262"/>
                    <a:pt x="167" y="239"/>
                    <a:pt x="179" y="217"/>
                  </a:cubicBezTo>
                  <a:cubicBezTo>
                    <a:pt x="190" y="195"/>
                    <a:pt x="190" y="161"/>
                    <a:pt x="179" y="117"/>
                  </a:cubicBezTo>
                  <a:cubicBezTo>
                    <a:pt x="167" y="72"/>
                    <a:pt x="156" y="39"/>
                    <a:pt x="134" y="16"/>
                  </a:cubicBezTo>
                  <a:cubicBezTo>
                    <a:pt x="126" y="9"/>
                    <a:pt x="113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2">
              <a:extLst>
                <a:ext uri="{FF2B5EF4-FFF2-40B4-BE49-F238E27FC236}">
                  <a16:creationId xmlns:a16="http://schemas.microsoft.com/office/drawing/2014/main" id="{4BAFFB21-29C0-F9FE-22B6-5AFAB25CBEFD}"/>
                </a:ext>
              </a:extLst>
            </p:cNvPr>
            <p:cNvSpPr/>
            <p:nvPr/>
          </p:nvSpPr>
          <p:spPr>
            <a:xfrm rot="1205253">
              <a:off x="6848788" y="287314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78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79" y="212"/>
                    <a:pt x="68" y="190"/>
                  </a:cubicBezTo>
                  <a:cubicBezTo>
                    <a:pt x="68" y="179"/>
                    <a:pt x="56" y="168"/>
                    <a:pt x="56" y="145"/>
                  </a:cubicBezTo>
                  <a:cubicBezTo>
                    <a:pt x="56" y="112"/>
                    <a:pt x="45" y="101"/>
                    <a:pt x="45" y="90"/>
                  </a:cubicBezTo>
                  <a:cubicBezTo>
                    <a:pt x="45" y="67"/>
                    <a:pt x="56" y="67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90"/>
                    <a:pt x="1" y="123"/>
                    <a:pt x="12" y="145"/>
                  </a:cubicBezTo>
                  <a:cubicBezTo>
                    <a:pt x="22" y="225"/>
                    <a:pt x="50" y="269"/>
                    <a:pt x="104" y="269"/>
                  </a:cubicBezTo>
                  <a:cubicBezTo>
                    <a:pt x="110" y="269"/>
                    <a:pt x="117" y="269"/>
                    <a:pt x="123" y="268"/>
                  </a:cubicBezTo>
                  <a:cubicBezTo>
                    <a:pt x="146" y="257"/>
                    <a:pt x="168" y="246"/>
                    <a:pt x="179" y="223"/>
                  </a:cubicBezTo>
                  <a:cubicBezTo>
                    <a:pt x="190" y="190"/>
                    <a:pt x="190" y="156"/>
                    <a:pt x="179" y="123"/>
                  </a:cubicBezTo>
                  <a:cubicBezTo>
                    <a:pt x="179" y="78"/>
                    <a:pt x="157" y="45"/>
                    <a:pt x="146" y="23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2">
              <a:extLst>
                <a:ext uri="{FF2B5EF4-FFF2-40B4-BE49-F238E27FC236}">
                  <a16:creationId xmlns:a16="http://schemas.microsoft.com/office/drawing/2014/main" id="{328F89DE-E7F1-6A07-494C-74336BC70F1F}"/>
                </a:ext>
              </a:extLst>
            </p:cNvPr>
            <p:cNvSpPr/>
            <p:nvPr/>
          </p:nvSpPr>
          <p:spPr>
            <a:xfrm rot="1205253">
              <a:off x="6919390" y="267689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2">
              <a:extLst>
                <a:ext uri="{FF2B5EF4-FFF2-40B4-BE49-F238E27FC236}">
                  <a16:creationId xmlns:a16="http://schemas.microsoft.com/office/drawing/2014/main" id="{628E21C3-F51B-04EE-52BA-A9CD5BE45074}"/>
                </a:ext>
              </a:extLst>
            </p:cNvPr>
            <p:cNvSpPr/>
            <p:nvPr/>
          </p:nvSpPr>
          <p:spPr>
            <a:xfrm rot="1205253">
              <a:off x="6913100" y="2717644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2">
              <a:extLst>
                <a:ext uri="{FF2B5EF4-FFF2-40B4-BE49-F238E27FC236}">
                  <a16:creationId xmlns:a16="http://schemas.microsoft.com/office/drawing/2014/main" id="{A5069F3E-493A-5AC4-E6B9-9007826525E2}"/>
                </a:ext>
              </a:extLst>
            </p:cNvPr>
            <p:cNvSpPr/>
            <p:nvPr/>
          </p:nvSpPr>
          <p:spPr>
            <a:xfrm rot="1205253">
              <a:off x="6906244" y="2757657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101" y="38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56" y="116"/>
                    <a:pt x="45" y="105"/>
                    <a:pt x="45" y="83"/>
                  </a:cubicBezTo>
                  <a:cubicBezTo>
                    <a:pt x="45" y="72"/>
                    <a:pt x="56" y="61"/>
                    <a:pt x="56" y="61"/>
                  </a:cubicBezTo>
                  <a:cubicBezTo>
                    <a:pt x="56" y="50"/>
                    <a:pt x="68" y="50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6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50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49" y="263"/>
                    <a:pt x="100" y="263"/>
                  </a:cubicBezTo>
                  <a:cubicBezTo>
                    <a:pt x="107" y="263"/>
                    <a:pt x="115" y="263"/>
                    <a:pt x="123" y="261"/>
                  </a:cubicBezTo>
                  <a:cubicBezTo>
                    <a:pt x="146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57" y="38"/>
                    <a:pt x="146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2">
              <a:extLst>
                <a:ext uri="{FF2B5EF4-FFF2-40B4-BE49-F238E27FC236}">
                  <a16:creationId xmlns:a16="http://schemas.microsoft.com/office/drawing/2014/main" id="{07F432A8-F66A-646D-37F0-EDD57F09D552}"/>
                </a:ext>
              </a:extLst>
            </p:cNvPr>
            <p:cNvSpPr/>
            <p:nvPr/>
          </p:nvSpPr>
          <p:spPr>
            <a:xfrm rot="1205253">
              <a:off x="6963202" y="2643256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2">
              <a:extLst>
                <a:ext uri="{FF2B5EF4-FFF2-40B4-BE49-F238E27FC236}">
                  <a16:creationId xmlns:a16="http://schemas.microsoft.com/office/drawing/2014/main" id="{937FE438-226D-A21E-CF20-EE129C11DD51}"/>
                </a:ext>
              </a:extLst>
            </p:cNvPr>
            <p:cNvSpPr/>
            <p:nvPr/>
          </p:nvSpPr>
          <p:spPr>
            <a:xfrm rot="1205253">
              <a:off x="6956175" y="2683238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79" y="38"/>
                  </a:moveTo>
                  <a:cubicBezTo>
                    <a:pt x="90" y="38"/>
                    <a:pt x="101" y="38"/>
                    <a:pt x="112" y="50"/>
                  </a:cubicBezTo>
                  <a:cubicBezTo>
                    <a:pt x="112" y="50"/>
                    <a:pt x="123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5" y="150"/>
                    <a:pt x="145" y="161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7"/>
                    <a:pt x="123" y="217"/>
                    <a:pt x="112" y="228"/>
                  </a:cubicBezTo>
                  <a:cubicBezTo>
                    <a:pt x="112" y="228"/>
                    <a:pt x="101" y="228"/>
                    <a:pt x="90" y="217"/>
                  </a:cubicBezTo>
                  <a:cubicBezTo>
                    <a:pt x="90" y="217"/>
                    <a:pt x="79" y="205"/>
                    <a:pt x="79" y="194"/>
                  </a:cubicBezTo>
                  <a:cubicBezTo>
                    <a:pt x="67" y="183"/>
                    <a:pt x="67" y="161"/>
                    <a:pt x="67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79" y="38"/>
                    <a:pt x="79" y="38"/>
                  </a:cubicBezTo>
                  <a:close/>
                  <a:moveTo>
                    <a:pt x="105" y="0"/>
                  </a:moveTo>
                  <a:cubicBezTo>
                    <a:pt x="97" y="0"/>
                    <a:pt x="88" y="2"/>
                    <a:pt x="79" y="5"/>
                  </a:cubicBezTo>
                  <a:cubicBezTo>
                    <a:pt x="56" y="5"/>
                    <a:pt x="34" y="16"/>
                    <a:pt x="34" y="27"/>
                  </a:cubicBezTo>
                  <a:cubicBezTo>
                    <a:pt x="23" y="38"/>
                    <a:pt x="12" y="50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3"/>
                    <a:pt x="123" y="261"/>
                  </a:cubicBezTo>
                  <a:cubicBezTo>
                    <a:pt x="157" y="261"/>
                    <a:pt x="179" y="239"/>
                    <a:pt x="179" y="217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5" y="16"/>
                  </a:cubicBezTo>
                  <a:cubicBezTo>
                    <a:pt x="138" y="8"/>
                    <a:pt x="124" y="0"/>
                    <a:pt x="1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2">
              <a:extLst>
                <a:ext uri="{FF2B5EF4-FFF2-40B4-BE49-F238E27FC236}">
                  <a16:creationId xmlns:a16="http://schemas.microsoft.com/office/drawing/2014/main" id="{EB3A2A12-D9A3-7405-E464-B372F00BB3C5}"/>
                </a:ext>
              </a:extLst>
            </p:cNvPr>
            <p:cNvSpPr/>
            <p:nvPr/>
          </p:nvSpPr>
          <p:spPr>
            <a:xfrm rot="1205253">
              <a:off x="6949793" y="272368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2">
              <a:extLst>
                <a:ext uri="{FF2B5EF4-FFF2-40B4-BE49-F238E27FC236}">
                  <a16:creationId xmlns:a16="http://schemas.microsoft.com/office/drawing/2014/main" id="{DF15C682-07B7-C7FD-B9D4-1973E3B2BF6C}"/>
                </a:ext>
              </a:extLst>
            </p:cNvPr>
            <p:cNvSpPr/>
            <p:nvPr/>
          </p:nvSpPr>
          <p:spPr>
            <a:xfrm rot="1205253">
              <a:off x="6942532" y="276416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2">
              <a:extLst>
                <a:ext uri="{FF2B5EF4-FFF2-40B4-BE49-F238E27FC236}">
                  <a16:creationId xmlns:a16="http://schemas.microsoft.com/office/drawing/2014/main" id="{B5820630-C577-B319-2EAB-FE76F53F2397}"/>
                </a:ext>
              </a:extLst>
            </p:cNvPr>
            <p:cNvSpPr/>
            <p:nvPr/>
          </p:nvSpPr>
          <p:spPr>
            <a:xfrm rot="1205253">
              <a:off x="6936212" y="2805086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2">
              <a:extLst>
                <a:ext uri="{FF2B5EF4-FFF2-40B4-BE49-F238E27FC236}">
                  <a16:creationId xmlns:a16="http://schemas.microsoft.com/office/drawing/2014/main" id="{F1977DDF-5861-1C2A-98DC-0118CD818D47}"/>
                </a:ext>
              </a:extLst>
            </p:cNvPr>
            <p:cNvSpPr/>
            <p:nvPr/>
          </p:nvSpPr>
          <p:spPr>
            <a:xfrm rot="1205253">
              <a:off x="6928935" y="284565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2">
              <a:extLst>
                <a:ext uri="{FF2B5EF4-FFF2-40B4-BE49-F238E27FC236}">
                  <a16:creationId xmlns:a16="http://schemas.microsoft.com/office/drawing/2014/main" id="{68D7D355-2703-75FF-56F1-401183738B59}"/>
                </a:ext>
              </a:extLst>
            </p:cNvPr>
            <p:cNvSpPr/>
            <p:nvPr/>
          </p:nvSpPr>
          <p:spPr>
            <a:xfrm rot="1205253">
              <a:off x="6922096" y="2885674"/>
              <a:ext cx="18390" cy="23943"/>
            </a:xfrm>
            <a:custGeom>
              <a:avLst/>
              <a:gdLst/>
              <a:ahLst/>
              <a:cxnLst/>
              <a:rect l="l" t="t" r="r" b="b"/>
              <a:pathLst>
                <a:path w="202" h="263" extrusionOk="0">
                  <a:moveTo>
                    <a:pt x="90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34" y="83"/>
                    <a:pt x="134" y="105"/>
                    <a:pt x="134" y="127"/>
                  </a:cubicBezTo>
                  <a:cubicBezTo>
                    <a:pt x="146" y="149"/>
                    <a:pt x="146" y="172"/>
                    <a:pt x="146" y="183"/>
                  </a:cubicBezTo>
                  <a:cubicBezTo>
                    <a:pt x="146" y="194"/>
                    <a:pt x="146" y="205"/>
                    <a:pt x="134" y="216"/>
                  </a:cubicBezTo>
                  <a:cubicBezTo>
                    <a:pt x="134" y="216"/>
                    <a:pt x="123" y="227"/>
                    <a:pt x="123" y="227"/>
                  </a:cubicBezTo>
                  <a:cubicBezTo>
                    <a:pt x="112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68" y="138"/>
                  </a:cubicBezTo>
                  <a:cubicBezTo>
                    <a:pt x="56" y="116"/>
                    <a:pt x="56" y="105"/>
                    <a:pt x="56" y="83"/>
                  </a:cubicBezTo>
                  <a:cubicBezTo>
                    <a:pt x="56" y="71"/>
                    <a:pt x="56" y="60"/>
                    <a:pt x="68" y="60"/>
                  </a:cubicBezTo>
                  <a:cubicBezTo>
                    <a:pt x="68" y="49"/>
                    <a:pt x="79" y="49"/>
                    <a:pt x="90" y="38"/>
                  </a:cubicBezTo>
                  <a:close/>
                  <a:moveTo>
                    <a:pt x="103" y="0"/>
                  </a:moveTo>
                  <a:cubicBezTo>
                    <a:pt x="96" y="0"/>
                    <a:pt x="88" y="2"/>
                    <a:pt x="79" y="5"/>
                  </a:cubicBezTo>
                  <a:cubicBezTo>
                    <a:pt x="56" y="5"/>
                    <a:pt x="45" y="16"/>
                    <a:pt x="34" y="27"/>
                  </a:cubicBezTo>
                  <a:cubicBezTo>
                    <a:pt x="23" y="38"/>
                    <a:pt x="12" y="49"/>
                    <a:pt x="12" y="71"/>
                  </a:cubicBezTo>
                  <a:cubicBezTo>
                    <a:pt x="1" y="94"/>
                    <a:pt x="12" y="116"/>
                    <a:pt x="12" y="149"/>
                  </a:cubicBezTo>
                  <a:cubicBezTo>
                    <a:pt x="31" y="228"/>
                    <a:pt x="60" y="263"/>
                    <a:pt x="104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79" y="250"/>
                    <a:pt x="190" y="216"/>
                  </a:cubicBezTo>
                  <a:cubicBezTo>
                    <a:pt x="201" y="194"/>
                    <a:pt x="201" y="161"/>
                    <a:pt x="190" y="116"/>
                  </a:cubicBezTo>
                  <a:cubicBezTo>
                    <a:pt x="179" y="71"/>
                    <a:pt x="168" y="38"/>
                    <a:pt x="146" y="27"/>
                  </a:cubicBezTo>
                  <a:cubicBezTo>
                    <a:pt x="137" y="11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2">
              <a:extLst>
                <a:ext uri="{FF2B5EF4-FFF2-40B4-BE49-F238E27FC236}">
                  <a16:creationId xmlns:a16="http://schemas.microsoft.com/office/drawing/2014/main" id="{E61C6DB8-D68B-A5B6-1BA7-CDA513DE1966}"/>
                </a:ext>
              </a:extLst>
            </p:cNvPr>
            <p:cNvSpPr/>
            <p:nvPr/>
          </p:nvSpPr>
          <p:spPr>
            <a:xfrm rot="1205253">
              <a:off x="6915526" y="292708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2">
              <a:extLst>
                <a:ext uri="{FF2B5EF4-FFF2-40B4-BE49-F238E27FC236}">
                  <a16:creationId xmlns:a16="http://schemas.microsoft.com/office/drawing/2014/main" id="{EA321DD5-2EE1-4A76-856B-789F375524AD}"/>
                </a:ext>
              </a:extLst>
            </p:cNvPr>
            <p:cNvSpPr/>
            <p:nvPr/>
          </p:nvSpPr>
          <p:spPr>
            <a:xfrm rot="1205253">
              <a:off x="6999754" y="264909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2">
              <a:extLst>
                <a:ext uri="{FF2B5EF4-FFF2-40B4-BE49-F238E27FC236}">
                  <a16:creationId xmlns:a16="http://schemas.microsoft.com/office/drawing/2014/main" id="{0D4E92CE-6165-A698-EAED-7CBA4149EFAF}"/>
                </a:ext>
              </a:extLst>
            </p:cNvPr>
            <p:cNvSpPr/>
            <p:nvPr/>
          </p:nvSpPr>
          <p:spPr>
            <a:xfrm rot="1205253">
              <a:off x="6993870" y="2689280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50"/>
                  </a:cubicBezTo>
                  <a:cubicBezTo>
                    <a:pt x="101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68" y="206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8" y="50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50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6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2">
              <a:extLst>
                <a:ext uri="{FF2B5EF4-FFF2-40B4-BE49-F238E27FC236}">
                  <a16:creationId xmlns:a16="http://schemas.microsoft.com/office/drawing/2014/main" id="{5B8FCCC2-048D-428A-A4BC-9F37CE709769}"/>
                </a:ext>
              </a:extLst>
            </p:cNvPr>
            <p:cNvSpPr/>
            <p:nvPr/>
          </p:nvSpPr>
          <p:spPr>
            <a:xfrm rot="1205253">
              <a:off x="6986345" y="2730526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2">
              <a:extLst>
                <a:ext uri="{FF2B5EF4-FFF2-40B4-BE49-F238E27FC236}">
                  <a16:creationId xmlns:a16="http://schemas.microsoft.com/office/drawing/2014/main" id="{265A8740-DC04-1382-CA8C-FA5B3136E4D7}"/>
                </a:ext>
              </a:extLst>
            </p:cNvPr>
            <p:cNvSpPr/>
            <p:nvPr/>
          </p:nvSpPr>
          <p:spPr>
            <a:xfrm rot="1205253">
              <a:off x="6845472" y="3127146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2">
              <a:extLst>
                <a:ext uri="{FF2B5EF4-FFF2-40B4-BE49-F238E27FC236}">
                  <a16:creationId xmlns:a16="http://schemas.microsoft.com/office/drawing/2014/main" id="{F9C13014-8941-937C-4C42-425D9EE5B3B4}"/>
                </a:ext>
              </a:extLst>
            </p:cNvPr>
            <p:cNvSpPr/>
            <p:nvPr/>
          </p:nvSpPr>
          <p:spPr>
            <a:xfrm rot="1205253">
              <a:off x="6335845" y="2999930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6" y="57"/>
                  </a:lnTo>
                  <a:lnTo>
                    <a:pt x="90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3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2">
              <a:extLst>
                <a:ext uri="{FF2B5EF4-FFF2-40B4-BE49-F238E27FC236}">
                  <a16:creationId xmlns:a16="http://schemas.microsoft.com/office/drawing/2014/main" id="{96A79CAC-5279-0205-7195-2DDF8CC18EFB}"/>
                </a:ext>
              </a:extLst>
            </p:cNvPr>
            <p:cNvSpPr/>
            <p:nvPr/>
          </p:nvSpPr>
          <p:spPr>
            <a:xfrm rot="1205253">
              <a:off x="6328646" y="3040974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12" y="49"/>
                    <a:pt x="112" y="60"/>
                    <a:pt x="112" y="71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49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16"/>
                  </a:cubicBezTo>
                  <a:cubicBezTo>
                    <a:pt x="106" y="222"/>
                    <a:pt x="101" y="225"/>
                    <a:pt x="97" y="225"/>
                  </a:cubicBezTo>
                  <a:cubicBezTo>
                    <a:pt x="93" y="225"/>
                    <a:pt x="90" y="222"/>
                    <a:pt x="90" y="216"/>
                  </a:cubicBezTo>
                  <a:cubicBezTo>
                    <a:pt x="79" y="216"/>
                    <a:pt x="79" y="205"/>
                    <a:pt x="68" y="194"/>
                  </a:cubicBezTo>
                  <a:cubicBezTo>
                    <a:pt x="68" y="183"/>
                    <a:pt x="56" y="161"/>
                    <a:pt x="56" y="138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1"/>
                    <a:pt x="56" y="60"/>
                    <a:pt x="56" y="49"/>
                  </a:cubicBezTo>
                  <a:cubicBezTo>
                    <a:pt x="56" y="49"/>
                    <a:pt x="68" y="38"/>
                    <a:pt x="79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1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1"/>
                  </a:cubicBezTo>
                  <a:cubicBezTo>
                    <a:pt x="1" y="94"/>
                    <a:pt x="1" y="116"/>
                    <a:pt x="1" y="149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5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1"/>
                    <a:pt x="157" y="38"/>
                    <a:pt x="145" y="16"/>
                  </a:cubicBezTo>
                  <a:cubicBezTo>
                    <a:pt x="130" y="8"/>
                    <a:pt x="114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2">
              <a:extLst>
                <a:ext uri="{FF2B5EF4-FFF2-40B4-BE49-F238E27FC236}">
                  <a16:creationId xmlns:a16="http://schemas.microsoft.com/office/drawing/2014/main" id="{A0087A1E-EAE0-80D4-36A6-A4CBFFA57DBB}"/>
                </a:ext>
              </a:extLst>
            </p:cNvPr>
            <p:cNvSpPr/>
            <p:nvPr/>
          </p:nvSpPr>
          <p:spPr>
            <a:xfrm rot="1205253">
              <a:off x="6771286" y="311474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34" y="156"/>
                    <a:pt x="145" y="167"/>
                    <a:pt x="145" y="178"/>
                  </a:cubicBezTo>
                  <a:cubicBezTo>
                    <a:pt x="145" y="201"/>
                    <a:pt x="134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89" y="223"/>
                    <a:pt x="78" y="212"/>
                    <a:pt x="78" y="201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56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4" y="11"/>
                    <a:pt x="22" y="22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100"/>
                    <a:pt x="0" y="123"/>
                    <a:pt x="11" y="156"/>
                  </a:cubicBezTo>
                  <a:cubicBezTo>
                    <a:pt x="21" y="226"/>
                    <a:pt x="58" y="269"/>
                    <a:pt x="106" y="269"/>
                  </a:cubicBezTo>
                  <a:cubicBezTo>
                    <a:pt x="111" y="269"/>
                    <a:pt x="117" y="269"/>
                    <a:pt x="123" y="268"/>
                  </a:cubicBezTo>
                  <a:cubicBezTo>
                    <a:pt x="156" y="256"/>
                    <a:pt x="167" y="245"/>
                    <a:pt x="178" y="223"/>
                  </a:cubicBezTo>
                  <a:cubicBezTo>
                    <a:pt x="190" y="201"/>
                    <a:pt x="190" y="167"/>
                    <a:pt x="190" y="123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23" y="11"/>
                    <a:pt x="100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2">
              <a:extLst>
                <a:ext uri="{FF2B5EF4-FFF2-40B4-BE49-F238E27FC236}">
                  <a16:creationId xmlns:a16="http://schemas.microsoft.com/office/drawing/2014/main" id="{380C7D6B-3ECE-02C5-DD14-7C518C457636}"/>
                </a:ext>
              </a:extLst>
            </p:cNvPr>
            <p:cNvSpPr/>
            <p:nvPr/>
          </p:nvSpPr>
          <p:spPr>
            <a:xfrm rot="1205253">
              <a:off x="6807885" y="3121315"/>
              <a:ext cx="18299" cy="24034"/>
            </a:xfrm>
            <a:custGeom>
              <a:avLst/>
              <a:gdLst/>
              <a:ahLst/>
              <a:cxnLst/>
              <a:rect l="l" t="t" r="r" b="b"/>
              <a:pathLst>
                <a:path w="201" h="264" extrusionOk="0">
                  <a:moveTo>
                    <a:pt x="89" y="39"/>
                  </a:moveTo>
                  <a:cubicBezTo>
                    <a:pt x="89" y="39"/>
                    <a:pt x="100" y="39"/>
                    <a:pt x="112" y="50"/>
                  </a:cubicBezTo>
                  <a:cubicBezTo>
                    <a:pt x="112" y="50"/>
                    <a:pt x="123" y="61"/>
                    <a:pt x="123" y="72"/>
                  </a:cubicBezTo>
                  <a:cubicBezTo>
                    <a:pt x="134" y="83"/>
                    <a:pt x="134" y="106"/>
                    <a:pt x="134" y="128"/>
                  </a:cubicBezTo>
                  <a:cubicBezTo>
                    <a:pt x="145" y="150"/>
                    <a:pt x="145" y="161"/>
                    <a:pt x="145" y="184"/>
                  </a:cubicBezTo>
                  <a:cubicBezTo>
                    <a:pt x="145" y="195"/>
                    <a:pt x="145" y="206"/>
                    <a:pt x="134" y="206"/>
                  </a:cubicBezTo>
                  <a:cubicBezTo>
                    <a:pt x="134" y="217"/>
                    <a:pt x="123" y="217"/>
                    <a:pt x="112" y="228"/>
                  </a:cubicBezTo>
                  <a:cubicBezTo>
                    <a:pt x="112" y="228"/>
                    <a:pt x="100" y="228"/>
                    <a:pt x="89" y="217"/>
                  </a:cubicBezTo>
                  <a:cubicBezTo>
                    <a:pt x="89" y="217"/>
                    <a:pt x="78" y="206"/>
                    <a:pt x="78" y="195"/>
                  </a:cubicBezTo>
                  <a:cubicBezTo>
                    <a:pt x="67" y="184"/>
                    <a:pt x="67" y="161"/>
                    <a:pt x="67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67" y="50"/>
                  </a:cubicBezTo>
                  <a:cubicBezTo>
                    <a:pt x="67" y="50"/>
                    <a:pt x="78" y="39"/>
                    <a:pt x="89" y="39"/>
                  </a:cubicBezTo>
                  <a:close/>
                  <a:moveTo>
                    <a:pt x="105" y="1"/>
                  </a:moveTo>
                  <a:cubicBezTo>
                    <a:pt x="97" y="1"/>
                    <a:pt x="88" y="2"/>
                    <a:pt x="78" y="5"/>
                  </a:cubicBezTo>
                  <a:cubicBezTo>
                    <a:pt x="56" y="5"/>
                    <a:pt x="45" y="17"/>
                    <a:pt x="34" y="28"/>
                  </a:cubicBezTo>
                  <a:cubicBezTo>
                    <a:pt x="22" y="39"/>
                    <a:pt x="11" y="50"/>
                    <a:pt x="11" y="72"/>
                  </a:cubicBezTo>
                  <a:cubicBezTo>
                    <a:pt x="0" y="94"/>
                    <a:pt x="11" y="117"/>
                    <a:pt x="11" y="150"/>
                  </a:cubicBezTo>
                  <a:cubicBezTo>
                    <a:pt x="31" y="228"/>
                    <a:pt x="59" y="264"/>
                    <a:pt x="103" y="264"/>
                  </a:cubicBezTo>
                  <a:cubicBezTo>
                    <a:pt x="109" y="264"/>
                    <a:pt x="116" y="263"/>
                    <a:pt x="123" y="262"/>
                  </a:cubicBezTo>
                  <a:cubicBezTo>
                    <a:pt x="156" y="262"/>
                    <a:pt x="178" y="239"/>
                    <a:pt x="190" y="217"/>
                  </a:cubicBezTo>
                  <a:cubicBezTo>
                    <a:pt x="201" y="195"/>
                    <a:pt x="201" y="161"/>
                    <a:pt x="190" y="117"/>
                  </a:cubicBezTo>
                  <a:cubicBezTo>
                    <a:pt x="178" y="72"/>
                    <a:pt x="167" y="39"/>
                    <a:pt x="145" y="17"/>
                  </a:cubicBezTo>
                  <a:cubicBezTo>
                    <a:pt x="137" y="9"/>
                    <a:pt x="124" y="1"/>
                    <a:pt x="10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2">
              <a:extLst>
                <a:ext uri="{FF2B5EF4-FFF2-40B4-BE49-F238E27FC236}">
                  <a16:creationId xmlns:a16="http://schemas.microsoft.com/office/drawing/2014/main" id="{532A5DCE-1EF3-D7B9-1603-8DF9CCB1D598}"/>
                </a:ext>
              </a:extLst>
            </p:cNvPr>
            <p:cNvSpPr/>
            <p:nvPr/>
          </p:nvSpPr>
          <p:spPr>
            <a:xfrm rot="1205253">
              <a:off x="6889113" y="309338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2">
              <a:extLst>
                <a:ext uri="{FF2B5EF4-FFF2-40B4-BE49-F238E27FC236}">
                  <a16:creationId xmlns:a16="http://schemas.microsoft.com/office/drawing/2014/main" id="{932ECBA0-303A-F2F9-68AD-AC06CEB2ED64}"/>
                </a:ext>
              </a:extLst>
            </p:cNvPr>
            <p:cNvSpPr/>
            <p:nvPr/>
          </p:nvSpPr>
          <p:spPr>
            <a:xfrm rot="1205253">
              <a:off x="6925837" y="309925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56" y="57"/>
                  </a:lnTo>
                  <a:lnTo>
                    <a:pt x="89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2">
              <a:extLst>
                <a:ext uri="{FF2B5EF4-FFF2-40B4-BE49-F238E27FC236}">
                  <a16:creationId xmlns:a16="http://schemas.microsoft.com/office/drawing/2014/main" id="{C75BCC6A-EFBB-8AB9-AC8C-0D8D93851DF7}"/>
                </a:ext>
              </a:extLst>
            </p:cNvPr>
            <p:cNvSpPr/>
            <p:nvPr/>
          </p:nvSpPr>
          <p:spPr>
            <a:xfrm rot="1205253">
              <a:off x="6918777" y="3139507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12" y="56"/>
                    <a:pt x="112" y="67"/>
                    <a:pt x="123" y="78"/>
                  </a:cubicBezTo>
                  <a:cubicBezTo>
                    <a:pt x="123" y="90"/>
                    <a:pt x="134" y="101"/>
                    <a:pt x="134" y="134"/>
                  </a:cubicBezTo>
                  <a:cubicBezTo>
                    <a:pt x="134" y="156"/>
                    <a:pt x="145" y="168"/>
                    <a:pt x="145" y="179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89" y="223"/>
                    <a:pt x="78" y="212"/>
                    <a:pt x="78" y="201"/>
                  </a:cubicBezTo>
                  <a:cubicBezTo>
                    <a:pt x="67" y="179"/>
                    <a:pt x="67" y="168"/>
                    <a:pt x="56" y="145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56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1" y="34"/>
                    <a:pt x="11" y="56"/>
                    <a:pt x="11" y="78"/>
                  </a:cubicBezTo>
                  <a:cubicBezTo>
                    <a:pt x="0" y="101"/>
                    <a:pt x="0" y="123"/>
                    <a:pt x="11" y="156"/>
                  </a:cubicBezTo>
                  <a:cubicBezTo>
                    <a:pt x="21" y="226"/>
                    <a:pt x="58" y="269"/>
                    <a:pt x="106" y="269"/>
                  </a:cubicBezTo>
                  <a:cubicBezTo>
                    <a:pt x="112" y="269"/>
                    <a:pt x="117" y="269"/>
                    <a:pt x="123" y="268"/>
                  </a:cubicBezTo>
                  <a:cubicBezTo>
                    <a:pt x="156" y="257"/>
                    <a:pt x="167" y="246"/>
                    <a:pt x="179" y="223"/>
                  </a:cubicBezTo>
                  <a:cubicBezTo>
                    <a:pt x="190" y="201"/>
                    <a:pt x="190" y="168"/>
                    <a:pt x="190" y="123"/>
                  </a:cubicBezTo>
                  <a:cubicBezTo>
                    <a:pt x="179" y="78"/>
                    <a:pt x="167" y="45"/>
                    <a:pt x="145" y="23"/>
                  </a:cubicBezTo>
                  <a:cubicBezTo>
                    <a:pt x="134" y="0"/>
                    <a:pt x="101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2">
              <a:extLst>
                <a:ext uri="{FF2B5EF4-FFF2-40B4-BE49-F238E27FC236}">
                  <a16:creationId xmlns:a16="http://schemas.microsoft.com/office/drawing/2014/main" id="{77744F3C-ED28-F650-A55C-10B51A4F9513}"/>
                </a:ext>
              </a:extLst>
            </p:cNvPr>
            <p:cNvSpPr/>
            <p:nvPr/>
          </p:nvSpPr>
          <p:spPr>
            <a:xfrm rot="1205253">
              <a:off x="6355372" y="287881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7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2">
              <a:extLst>
                <a:ext uri="{FF2B5EF4-FFF2-40B4-BE49-F238E27FC236}">
                  <a16:creationId xmlns:a16="http://schemas.microsoft.com/office/drawing/2014/main" id="{FD9D9D02-9A22-AB67-39ED-41E89B55F6D9}"/>
                </a:ext>
              </a:extLst>
            </p:cNvPr>
            <p:cNvSpPr/>
            <p:nvPr/>
          </p:nvSpPr>
          <p:spPr>
            <a:xfrm rot="1205253">
              <a:off x="6349491" y="291898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7" y="49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5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5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2">
              <a:extLst>
                <a:ext uri="{FF2B5EF4-FFF2-40B4-BE49-F238E27FC236}">
                  <a16:creationId xmlns:a16="http://schemas.microsoft.com/office/drawing/2014/main" id="{D705E234-9ADB-173A-F3CE-A2B1DDB3B77F}"/>
                </a:ext>
              </a:extLst>
            </p:cNvPr>
            <p:cNvSpPr/>
            <p:nvPr/>
          </p:nvSpPr>
          <p:spPr>
            <a:xfrm rot="1205253">
              <a:off x="6342135" y="295927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7" y="56"/>
                  </a:lnTo>
                  <a:lnTo>
                    <a:pt x="101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2">
              <a:extLst>
                <a:ext uri="{FF2B5EF4-FFF2-40B4-BE49-F238E27FC236}">
                  <a16:creationId xmlns:a16="http://schemas.microsoft.com/office/drawing/2014/main" id="{30F39614-0ABF-A841-F219-A032DD03E651}"/>
                </a:ext>
              </a:extLst>
            </p:cNvPr>
            <p:cNvSpPr/>
            <p:nvPr/>
          </p:nvSpPr>
          <p:spPr>
            <a:xfrm rot="1205253">
              <a:off x="6393036" y="2885028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2">
              <a:extLst>
                <a:ext uri="{FF2B5EF4-FFF2-40B4-BE49-F238E27FC236}">
                  <a16:creationId xmlns:a16="http://schemas.microsoft.com/office/drawing/2014/main" id="{677B5D46-1BE6-068C-8F72-5C4302DE936B}"/>
                </a:ext>
              </a:extLst>
            </p:cNvPr>
            <p:cNvSpPr/>
            <p:nvPr/>
          </p:nvSpPr>
          <p:spPr>
            <a:xfrm rot="1205253">
              <a:off x="6428647" y="289152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2">
              <a:extLst>
                <a:ext uri="{FF2B5EF4-FFF2-40B4-BE49-F238E27FC236}">
                  <a16:creationId xmlns:a16="http://schemas.microsoft.com/office/drawing/2014/main" id="{B68FFF37-37B6-7B55-941C-162852DC288E}"/>
                </a:ext>
              </a:extLst>
            </p:cNvPr>
            <p:cNvSpPr/>
            <p:nvPr/>
          </p:nvSpPr>
          <p:spPr>
            <a:xfrm rot="1205253">
              <a:off x="6385775" y="292551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2">
              <a:extLst>
                <a:ext uri="{FF2B5EF4-FFF2-40B4-BE49-F238E27FC236}">
                  <a16:creationId xmlns:a16="http://schemas.microsoft.com/office/drawing/2014/main" id="{ACD64D06-F1E7-FA67-D736-B734EC3630C9}"/>
                </a:ext>
              </a:extLst>
            </p:cNvPr>
            <p:cNvSpPr/>
            <p:nvPr/>
          </p:nvSpPr>
          <p:spPr>
            <a:xfrm rot="1205253">
              <a:off x="6379485" y="2966257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1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2">
              <a:extLst>
                <a:ext uri="{FF2B5EF4-FFF2-40B4-BE49-F238E27FC236}">
                  <a16:creationId xmlns:a16="http://schemas.microsoft.com/office/drawing/2014/main" id="{7256F097-5605-D2D6-2D96-35C71BB19FC6}"/>
                </a:ext>
              </a:extLst>
            </p:cNvPr>
            <p:cNvSpPr/>
            <p:nvPr/>
          </p:nvSpPr>
          <p:spPr>
            <a:xfrm rot="1205253">
              <a:off x="6372350" y="3007030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2">
              <a:extLst>
                <a:ext uri="{FF2B5EF4-FFF2-40B4-BE49-F238E27FC236}">
                  <a16:creationId xmlns:a16="http://schemas.microsoft.com/office/drawing/2014/main" id="{25898B5A-144D-4C2E-6337-6FE657613514}"/>
                </a:ext>
              </a:extLst>
            </p:cNvPr>
            <p:cNvSpPr/>
            <p:nvPr/>
          </p:nvSpPr>
          <p:spPr>
            <a:xfrm rot="1205253">
              <a:off x="6365369" y="3046844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49"/>
                    <a:pt x="145" y="172"/>
                    <a:pt x="145" y="183"/>
                  </a:cubicBezTo>
                  <a:cubicBezTo>
                    <a:pt x="145" y="194"/>
                    <a:pt x="145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01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60"/>
                  </a:cubicBezTo>
                  <a:cubicBezTo>
                    <a:pt x="68" y="49"/>
                    <a:pt x="68" y="49"/>
                    <a:pt x="79" y="38"/>
                  </a:cubicBezTo>
                  <a:close/>
                  <a:moveTo>
                    <a:pt x="98" y="0"/>
                  </a:moveTo>
                  <a:cubicBezTo>
                    <a:pt x="91" y="0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37" y="11"/>
                    <a:pt x="117" y="0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2">
              <a:extLst>
                <a:ext uri="{FF2B5EF4-FFF2-40B4-BE49-F238E27FC236}">
                  <a16:creationId xmlns:a16="http://schemas.microsoft.com/office/drawing/2014/main" id="{09090541-E8A6-FCB4-C546-3234AF434E4B}"/>
                </a:ext>
              </a:extLst>
            </p:cNvPr>
            <p:cNvSpPr/>
            <p:nvPr/>
          </p:nvSpPr>
          <p:spPr>
            <a:xfrm rot="1205253">
              <a:off x="6422499" y="2931380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2">
              <a:extLst>
                <a:ext uri="{FF2B5EF4-FFF2-40B4-BE49-F238E27FC236}">
                  <a16:creationId xmlns:a16="http://schemas.microsoft.com/office/drawing/2014/main" id="{782C44A1-10A7-303C-2034-4A9DFA368B5E}"/>
                </a:ext>
              </a:extLst>
            </p:cNvPr>
            <p:cNvSpPr/>
            <p:nvPr/>
          </p:nvSpPr>
          <p:spPr>
            <a:xfrm rot="1205253">
              <a:off x="6460148" y="293768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5"/>
                  </a:lnTo>
                  <a:lnTo>
                    <a:pt x="34" y="278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2">
              <a:extLst>
                <a:ext uri="{FF2B5EF4-FFF2-40B4-BE49-F238E27FC236}">
                  <a16:creationId xmlns:a16="http://schemas.microsoft.com/office/drawing/2014/main" id="{4ED7E566-112F-5300-0D30-3835C2469190}"/>
                </a:ext>
              </a:extLst>
            </p:cNvPr>
            <p:cNvSpPr/>
            <p:nvPr/>
          </p:nvSpPr>
          <p:spPr>
            <a:xfrm rot="1205253">
              <a:off x="6452887" y="297816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2">
              <a:extLst>
                <a:ext uri="{FF2B5EF4-FFF2-40B4-BE49-F238E27FC236}">
                  <a16:creationId xmlns:a16="http://schemas.microsoft.com/office/drawing/2014/main" id="{109CAD5D-F201-AEDD-0677-5309A84E8344}"/>
                </a:ext>
              </a:extLst>
            </p:cNvPr>
            <p:cNvSpPr/>
            <p:nvPr/>
          </p:nvSpPr>
          <p:spPr>
            <a:xfrm rot="1205253">
              <a:off x="6415222" y="297195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2">
              <a:extLst>
                <a:ext uri="{FF2B5EF4-FFF2-40B4-BE49-F238E27FC236}">
                  <a16:creationId xmlns:a16="http://schemas.microsoft.com/office/drawing/2014/main" id="{1656A008-4C9E-1FFD-8D44-CF474474D600}"/>
                </a:ext>
              </a:extLst>
            </p:cNvPr>
            <p:cNvSpPr/>
            <p:nvPr/>
          </p:nvSpPr>
          <p:spPr>
            <a:xfrm rot="1205253">
              <a:off x="6445797" y="3018592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6"/>
                    <a:pt x="123" y="56"/>
                    <a:pt x="123" y="78"/>
                  </a:cubicBezTo>
                  <a:cubicBezTo>
                    <a:pt x="123" y="89"/>
                    <a:pt x="134" y="100"/>
                    <a:pt x="134" y="123"/>
                  </a:cubicBezTo>
                  <a:cubicBezTo>
                    <a:pt x="146" y="145"/>
                    <a:pt x="146" y="167"/>
                    <a:pt x="146" y="178"/>
                  </a:cubicBezTo>
                  <a:cubicBezTo>
                    <a:pt x="146" y="189"/>
                    <a:pt x="146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90" y="212"/>
                    <a:pt x="79" y="212"/>
                    <a:pt x="79" y="189"/>
                  </a:cubicBezTo>
                  <a:cubicBezTo>
                    <a:pt x="68" y="178"/>
                    <a:pt x="68" y="167"/>
                    <a:pt x="68" y="145"/>
                  </a:cubicBezTo>
                  <a:cubicBezTo>
                    <a:pt x="56" y="112"/>
                    <a:pt x="56" y="100"/>
                    <a:pt x="56" y="89"/>
                  </a:cubicBezTo>
                  <a:cubicBezTo>
                    <a:pt x="56" y="67"/>
                    <a:pt x="56" y="67"/>
                    <a:pt x="56" y="56"/>
                  </a:cubicBezTo>
                  <a:cubicBezTo>
                    <a:pt x="68" y="45"/>
                    <a:pt x="79" y="45"/>
                    <a:pt x="79" y="45"/>
                  </a:cubicBezTo>
                  <a:close/>
                  <a:moveTo>
                    <a:pt x="79" y="0"/>
                  </a:moveTo>
                  <a:cubicBezTo>
                    <a:pt x="56" y="11"/>
                    <a:pt x="34" y="11"/>
                    <a:pt x="23" y="22"/>
                  </a:cubicBezTo>
                  <a:cubicBezTo>
                    <a:pt x="12" y="34"/>
                    <a:pt x="12" y="56"/>
                    <a:pt x="12" y="78"/>
                  </a:cubicBezTo>
                  <a:cubicBezTo>
                    <a:pt x="1" y="89"/>
                    <a:pt x="12" y="123"/>
                    <a:pt x="12" y="145"/>
                  </a:cubicBezTo>
                  <a:cubicBezTo>
                    <a:pt x="22" y="225"/>
                    <a:pt x="59" y="269"/>
                    <a:pt x="107" y="269"/>
                  </a:cubicBezTo>
                  <a:cubicBezTo>
                    <a:pt x="112" y="269"/>
                    <a:pt x="118" y="269"/>
                    <a:pt x="123" y="267"/>
                  </a:cubicBezTo>
                  <a:cubicBezTo>
                    <a:pt x="157" y="256"/>
                    <a:pt x="168" y="245"/>
                    <a:pt x="179" y="223"/>
                  </a:cubicBezTo>
                  <a:cubicBezTo>
                    <a:pt x="190" y="189"/>
                    <a:pt x="201" y="156"/>
                    <a:pt x="190" y="112"/>
                  </a:cubicBezTo>
                  <a:cubicBezTo>
                    <a:pt x="179" y="78"/>
                    <a:pt x="168" y="45"/>
                    <a:pt x="146" y="22"/>
                  </a:cubicBezTo>
                  <a:cubicBezTo>
                    <a:pt x="134" y="0"/>
                    <a:pt x="112" y="0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2">
              <a:extLst>
                <a:ext uri="{FF2B5EF4-FFF2-40B4-BE49-F238E27FC236}">
                  <a16:creationId xmlns:a16="http://schemas.microsoft.com/office/drawing/2014/main" id="{529E897B-B7D6-BA73-EBBB-C70854B41C4D}"/>
                </a:ext>
              </a:extLst>
            </p:cNvPr>
            <p:cNvSpPr/>
            <p:nvPr/>
          </p:nvSpPr>
          <p:spPr>
            <a:xfrm rot="1205253">
              <a:off x="6439305" y="305956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2">
              <a:extLst>
                <a:ext uri="{FF2B5EF4-FFF2-40B4-BE49-F238E27FC236}">
                  <a16:creationId xmlns:a16="http://schemas.microsoft.com/office/drawing/2014/main" id="{2E136551-36A6-B62A-68E3-90D3702F49E0}"/>
                </a:ext>
              </a:extLst>
            </p:cNvPr>
            <p:cNvSpPr/>
            <p:nvPr/>
          </p:nvSpPr>
          <p:spPr>
            <a:xfrm rot="1205253">
              <a:off x="6661474" y="3096107"/>
              <a:ext cx="17297" cy="24671"/>
            </a:xfrm>
            <a:custGeom>
              <a:avLst/>
              <a:gdLst/>
              <a:ahLst/>
              <a:cxnLst/>
              <a:rect l="l" t="t" r="r" b="b"/>
              <a:pathLst>
                <a:path w="190" h="271" extrusionOk="0">
                  <a:moveTo>
                    <a:pt x="100" y="46"/>
                  </a:moveTo>
                  <a:cubicBezTo>
                    <a:pt x="100" y="57"/>
                    <a:pt x="112" y="68"/>
                    <a:pt x="112" y="79"/>
                  </a:cubicBezTo>
                  <a:cubicBezTo>
                    <a:pt x="123" y="90"/>
                    <a:pt x="123" y="101"/>
                    <a:pt x="134" y="124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13"/>
                    <a:pt x="134" y="213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78" y="224"/>
                    <a:pt x="78" y="213"/>
                    <a:pt x="67" y="201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56" y="124"/>
                    <a:pt x="45" y="101"/>
                    <a:pt x="45" y="90"/>
                  </a:cubicBezTo>
                  <a:cubicBezTo>
                    <a:pt x="45" y="79"/>
                    <a:pt x="56" y="68"/>
                    <a:pt x="56" y="57"/>
                  </a:cubicBezTo>
                  <a:cubicBezTo>
                    <a:pt x="56" y="46"/>
                    <a:pt x="67" y="46"/>
                    <a:pt x="78" y="46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2" y="23"/>
                  </a:cubicBezTo>
                  <a:cubicBezTo>
                    <a:pt x="11" y="34"/>
                    <a:pt x="0" y="57"/>
                    <a:pt x="0" y="79"/>
                  </a:cubicBezTo>
                  <a:cubicBezTo>
                    <a:pt x="0" y="101"/>
                    <a:pt x="0" y="124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0" y="270"/>
                    <a:pt x="106" y="269"/>
                    <a:pt x="112" y="268"/>
                  </a:cubicBezTo>
                  <a:cubicBezTo>
                    <a:pt x="145" y="257"/>
                    <a:pt x="167" y="246"/>
                    <a:pt x="178" y="224"/>
                  </a:cubicBezTo>
                  <a:cubicBezTo>
                    <a:pt x="189" y="201"/>
                    <a:pt x="189" y="168"/>
                    <a:pt x="178" y="124"/>
                  </a:cubicBezTo>
                  <a:cubicBezTo>
                    <a:pt x="167" y="79"/>
                    <a:pt x="156" y="46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2">
              <a:extLst>
                <a:ext uri="{FF2B5EF4-FFF2-40B4-BE49-F238E27FC236}">
                  <a16:creationId xmlns:a16="http://schemas.microsoft.com/office/drawing/2014/main" id="{0F29A7D7-202B-C695-708D-6E7C436EDD81}"/>
                </a:ext>
              </a:extLst>
            </p:cNvPr>
            <p:cNvSpPr/>
            <p:nvPr/>
          </p:nvSpPr>
          <p:spPr>
            <a:xfrm rot="1205253">
              <a:off x="6496699" y="2944522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2">
              <a:extLst>
                <a:ext uri="{FF2B5EF4-FFF2-40B4-BE49-F238E27FC236}">
                  <a16:creationId xmlns:a16="http://schemas.microsoft.com/office/drawing/2014/main" id="{D02E848F-D74C-812E-EAD1-1E417005F29D}"/>
                </a:ext>
              </a:extLst>
            </p:cNvPr>
            <p:cNvSpPr/>
            <p:nvPr/>
          </p:nvSpPr>
          <p:spPr>
            <a:xfrm rot="1205253">
              <a:off x="6489718" y="2984336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50"/>
                    <a:pt x="146" y="161"/>
                    <a:pt x="146" y="183"/>
                  </a:cubicBezTo>
                  <a:cubicBezTo>
                    <a:pt x="146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8"/>
                  </a:cubicBezTo>
                  <a:cubicBezTo>
                    <a:pt x="101" y="228"/>
                    <a:pt x="101" y="228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56" y="49"/>
                  </a:cubicBezTo>
                  <a:cubicBezTo>
                    <a:pt x="68" y="49"/>
                    <a:pt x="68" y="38"/>
                    <a:pt x="79" y="38"/>
                  </a:cubicBezTo>
                  <a:close/>
                  <a:moveTo>
                    <a:pt x="100" y="0"/>
                  </a:moveTo>
                  <a:cubicBezTo>
                    <a:pt x="93" y="0"/>
                    <a:pt x="85" y="1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2"/>
                    <a:pt x="168" y="38"/>
                    <a:pt x="146" y="16"/>
                  </a:cubicBezTo>
                  <a:cubicBezTo>
                    <a:pt x="138" y="8"/>
                    <a:pt x="119" y="0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2">
              <a:extLst>
                <a:ext uri="{FF2B5EF4-FFF2-40B4-BE49-F238E27FC236}">
                  <a16:creationId xmlns:a16="http://schemas.microsoft.com/office/drawing/2014/main" id="{23C79D80-747C-2582-D4F4-779DE94739FC}"/>
                </a:ext>
              </a:extLst>
            </p:cNvPr>
            <p:cNvSpPr/>
            <p:nvPr/>
          </p:nvSpPr>
          <p:spPr>
            <a:xfrm rot="1205253">
              <a:off x="6483290" y="302495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7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2">
              <a:extLst>
                <a:ext uri="{FF2B5EF4-FFF2-40B4-BE49-F238E27FC236}">
                  <a16:creationId xmlns:a16="http://schemas.microsoft.com/office/drawing/2014/main" id="{13E20746-FA73-C325-E25B-02676E49048F}"/>
                </a:ext>
              </a:extLst>
            </p:cNvPr>
            <p:cNvSpPr/>
            <p:nvPr/>
          </p:nvSpPr>
          <p:spPr>
            <a:xfrm rot="1205253">
              <a:off x="6476029" y="306543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2">
              <a:extLst>
                <a:ext uri="{FF2B5EF4-FFF2-40B4-BE49-F238E27FC236}">
                  <a16:creationId xmlns:a16="http://schemas.microsoft.com/office/drawing/2014/main" id="{B37F3EFF-1EC6-4F07-F7AA-7CBC521727B8}"/>
                </a:ext>
              </a:extLst>
            </p:cNvPr>
            <p:cNvSpPr/>
            <p:nvPr/>
          </p:nvSpPr>
          <p:spPr>
            <a:xfrm rot="1205253">
              <a:off x="6533251" y="295036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2">
              <a:extLst>
                <a:ext uri="{FF2B5EF4-FFF2-40B4-BE49-F238E27FC236}">
                  <a16:creationId xmlns:a16="http://schemas.microsoft.com/office/drawing/2014/main" id="{12751F56-7B79-251D-64F0-F1B1CC7D5AF0}"/>
                </a:ext>
              </a:extLst>
            </p:cNvPr>
            <p:cNvSpPr/>
            <p:nvPr/>
          </p:nvSpPr>
          <p:spPr>
            <a:xfrm rot="1205253">
              <a:off x="6526396" y="2990375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90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2"/>
                  </a:cubicBezTo>
                  <a:cubicBezTo>
                    <a:pt x="134" y="83"/>
                    <a:pt x="134" y="105"/>
                    <a:pt x="134" y="127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5"/>
                    <a:pt x="134" y="216"/>
                  </a:cubicBezTo>
                  <a:cubicBezTo>
                    <a:pt x="134" y="216"/>
                    <a:pt x="123" y="228"/>
                    <a:pt x="123" y="228"/>
                  </a:cubicBezTo>
                  <a:cubicBezTo>
                    <a:pt x="112" y="228"/>
                    <a:pt x="101" y="228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68" y="138"/>
                  </a:cubicBezTo>
                  <a:cubicBezTo>
                    <a:pt x="56" y="116"/>
                    <a:pt x="56" y="105"/>
                    <a:pt x="56" y="83"/>
                  </a:cubicBezTo>
                  <a:cubicBezTo>
                    <a:pt x="56" y="72"/>
                    <a:pt x="56" y="60"/>
                    <a:pt x="68" y="60"/>
                  </a:cubicBezTo>
                  <a:cubicBezTo>
                    <a:pt x="68" y="49"/>
                    <a:pt x="79" y="49"/>
                    <a:pt x="90" y="38"/>
                  </a:cubicBezTo>
                  <a:close/>
                  <a:moveTo>
                    <a:pt x="103" y="0"/>
                  </a:moveTo>
                  <a:cubicBezTo>
                    <a:pt x="96" y="0"/>
                    <a:pt x="88" y="2"/>
                    <a:pt x="79" y="5"/>
                  </a:cubicBezTo>
                  <a:cubicBezTo>
                    <a:pt x="56" y="5"/>
                    <a:pt x="45" y="16"/>
                    <a:pt x="34" y="27"/>
                  </a:cubicBezTo>
                  <a:cubicBezTo>
                    <a:pt x="23" y="38"/>
                    <a:pt x="12" y="49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31" y="228"/>
                    <a:pt x="60" y="263"/>
                    <a:pt x="104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79" y="250"/>
                    <a:pt x="190" y="216"/>
                  </a:cubicBezTo>
                  <a:cubicBezTo>
                    <a:pt x="201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6" y="27"/>
                  </a:cubicBezTo>
                  <a:cubicBezTo>
                    <a:pt x="137" y="11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2">
              <a:extLst>
                <a:ext uri="{FF2B5EF4-FFF2-40B4-BE49-F238E27FC236}">
                  <a16:creationId xmlns:a16="http://schemas.microsoft.com/office/drawing/2014/main" id="{FD655D36-CF7A-8874-0165-EDB47E2209D6}"/>
                </a:ext>
              </a:extLst>
            </p:cNvPr>
            <p:cNvSpPr/>
            <p:nvPr/>
          </p:nvSpPr>
          <p:spPr>
            <a:xfrm rot="1205253">
              <a:off x="6519842" y="3031793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2">
              <a:extLst>
                <a:ext uri="{FF2B5EF4-FFF2-40B4-BE49-F238E27FC236}">
                  <a16:creationId xmlns:a16="http://schemas.microsoft.com/office/drawing/2014/main" id="{73BD7AE3-8D8D-B374-1DD5-3C8DDC64DDC3}"/>
                </a:ext>
              </a:extLst>
            </p:cNvPr>
            <p:cNvSpPr/>
            <p:nvPr/>
          </p:nvSpPr>
          <p:spPr>
            <a:xfrm rot="1205253">
              <a:off x="6512753" y="307130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68" y="12"/>
                  </a:lnTo>
                  <a:lnTo>
                    <a:pt x="1" y="68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2">
              <a:extLst>
                <a:ext uri="{FF2B5EF4-FFF2-40B4-BE49-F238E27FC236}">
                  <a16:creationId xmlns:a16="http://schemas.microsoft.com/office/drawing/2014/main" id="{94F28995-2B74-CDB0-A626-BB9C0D9D2E35}"/>
                </a:ext>
              </a:extLst>
            </p:cNvPr>
            <p:cNvSpPr/>
            <p:nvPr/>
          </p:nvSpPr>
          <p:spPr>
            <a:xfrm rot="1205253">
              <a:off x="6569975" y="295623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8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2">
              <a:extLst>
                <a:ext uri="{FF2B5EF4-FFF2-40B4-BE49-F238E27FC236}">
                  <a16:creationId xmlns:a16="http://schemas.microsoft.com/office/drawing/2014/main" id="{5E7F5F98-562E-72A6-635C-C5126CCA8069}"/>
                </a:ext>
              </a:extLst>
            </p:cNvPr>
            <p:cNvSpPr/>
            <p:nvPr/>
          </p:nvSpPr>
          <p:spPr>
            <a:xfrm rot="1205253">
              <a:off x="6563872" y="2996741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68"/>
                  </a:cubicBezTo>
                  <a:cubicBezTo>
                    <a:pt x="123" y="90"/>
                    <a:pt x="123" y="101"/>
                    <a:pt x="135" y="123"/>
                  </a:cubicBezTo>
                  <a:cubicBezTo>
                    <a:pt x="135" y="146"/>
                    <a:pt x="135" y="168"/>
                    <a:pt x="135" y="179"/>
                  </a:cubicBezTo>
                  <a:cubicBezTo>
                    <a:pt x="135" y="190"/>
                    <a:pt x="135" y="201"/>
                    <a:pt x="135" y="212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2"/>
                    <a:pt x="79" y="201"/>
                    <a:pt x="68" y="190"/>
                  </a:cubicBezTo>
                  <a:cubicBezTo>
                    <a:pt x="68" y="179"/>
                    <a:pt x="57" y="168"/>
                    <a:pt x="57" y="146"/>
                  </a:cubicBezTo>
                  <a:cubicBezTo>
                    <a:pt x="57" y="112"/>
                    <a:pt x="45" y="101"/>
                    <a:pt x="45" y="90"/>
                  </a:cubicBezTo>
                  <a:cubicBezTo>
                    <a:pt x="45" y="68"/>
                    <a:pt x="57" y="56"/>
                    <a:pt x="57" y="56"/>
                  </a:cubicBezTo>
                  <a:cubicBezTo>
                    <a:pt x="57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1" y="56"/>
                    <a:pt x="1" y="79"/>
                  </a:cubicBezTo>
                  <a:cubicBezTo>
                    <a:pt x="1" y="90"/>
                    <a:pt x="1" y="123"/>
                    <a:pt x="1" y="146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7" y="269"/>
                    <a:pt x="112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79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2">
              <a:extLst>
                <a:ext uri="{FF2B5EF4-FFF2-40B4-BE49-F238E27FC236}">
                  <a16:creationId xmlns:a16="http://schemas.microsoft.com/office/drawing/2014/main" id="{673FB63A-2157-E655-AD7E-2D743A64F4F5}"/>
                </a:ext>
              </a:extLst>
            </p:cNvPr>
            <p:cNvSpPr/>
            <p:nvPr/>
          </p:nvSpPr>
          <p:spPr>
            <a:xfrm rot="1205253">
              <a:off x="6556393" y="303763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3" y="245"/>
                  </a:lnTo>
                  <a:lnTo>
                    <a:pt x="213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2">
              <a:extLst>
                <a:ext uri="{FF2B5EF4-FFF2-40B4-BE49-F238E27FC236}">
                  <a16:creationId xmlns:a16="http://schemas.microsoft.com/office/drawing/2014/main" id="{E8725B68-8416-5A62-BE24-6686A6477821}"/>
                </a:ext>
              </a:extLst>
            </p:cNvPr>
            <p:cNvSpPr/>
            <p:nvPr/>
          </p:nvSpPr>
          <p:spPr>
            <a:xfrm rot="1205253">
              <a:off x="6550245" y="3078489"/>
              <a:ext cx="19391" cy="24489"/>
            </a:xfrm>
            <a:custGeom>
              <a:avLst/>
              <a:gdLst/>
              <a:ahLst/>
              <a:cxnLst/>
              <a:rect l="l" t="t" r="r" b="b"/>
              <a:pathLst>
                <a:path w="213" h="269" extrusionOk="0">
                  <a:moveTo>
                    <a:pt x="57" y="1"/>
                  </a:moveTo>
                  <a:lnTo>
                    <a:pt x="1" y="57"/>
                  </a:lnTo>
                  <a:lnTo>
                    <a:pt x="1" y="101"/>
                  </a:lnTo>
                  <a:lnTo>
                    <a:pt x="57" y="45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68"/>
                  </a:lnTo>
                  <a:lnTo>
                    <a:pt x="213" y="235"/>
                  </a:lnTo>
                  <a:lnTo>
                    <a:pt x="201" y="201"/>
                  </a:lnTo>
                  <a:lnTo>
                    <a:pt x="146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2">
              <a:extLst>
                <a:ext uri="{FF2B5EF4-FFF2-40B4-BE49-F238E27FC236}">
                  <a16:creationId xmlns:a16="http://schemas.microsoft.com/office/drawing/2014/main" id="{27B44C66-6836-03EF-DBA8-44894F10D6B2}"/>
                </a:ext>
              </a:extLst>
            </p:cNvPr>
            <p:cNvSpPr/>
            <p:nvPr/>
          </p:nvSpPr>
          <p:spPr>
            <a:xfrm rot="1205253">
              <a:off x="6613959" y="292152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2">
              <a:extLst>
                <a:ext uri="{FF2B5EF4-FFF2-40B4-BE49-F238E27FC236}">
                  <a16:creationId xmlns:a16="http://schemas.microsoft.com/office/drawing/2014/main" id="{3BE21D8E-BEA0-1E32-2B42-C223584073A3}"/>
                </a:ext>
              </a:extLst>
            </p:cNvPr>
            <p:cNvSpPr/>
            <p:nvPr/>
          </p:nvSpPr>
          <p:spPr>
            <a:xfrm rot="1205253">
              <a:off x="6607639" y="296244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3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2">
              <a:extLst>
                <a:ext uri="{FF2B5EF4-FFF2-40B4-BE49-F238E27FC236}">
                  <a16:creationId xmlns:a16="http://schemas.microsoft.com/office/drawing/2014/main" id="{D9502038-26EB-3B80-A258-F34F8E3E4C9D}"/>
                </a:ext>
              </a:extLst>
            </p:cNvPr>
            <p:cNvSpPr/>
            <p:nvPr/>
          </p:nvSpPr>
          <p:spPr>
            <a:xfrm rot="1205253">
              <a:off x="6600595" y="3002611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7"/>
                    <a:pt x="112" y="68"/>
                    <a:pt x="123" y="79"/>
                  </a:cubicBezTo>
                  <a:cubicBezTo>
                    <a:pt x="123" y="90"/>
                    <a:pt x="123" y="101"/>
                    <a:pt x="135" y="134"/>
                  </a:cubicBezTo>
                  <a:cubicBezTo>
                    <a:pt x="135" y="157"/>
                    <a:pt x="135" y="168"/>
                    <a:pt x="135" y="179"/>
                  </a:cubicBezTo>
                  <a:cubicBezTo>
                    <a:pt x="135" y="201"/>
                    <a:pt x="135" y="212"/>
                    <a:pt x="135" y="212"/>
                  </a:cubicBezTo>
                  <a:cubicBezTo>
                    <a:pt x="135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24"/>
                    <a:pt x="79" y="212"/>
                    <a:pt x="68" y="201"/>
                  </a:cubicBezTo>
                  <a:cubicBezTo>
                    <a:pt x="68" y="179"/>
                    <a:pt x="68" y="168"/>
                    <a:pt x="57" y="146"/>
                  </a:cubicBezTo>
                  <a:cubicBezTo>
                    <a:pt x="57" y="123"/>
                    <a:pt x="57" y="101"/>
                    <a:pt x="57" y="90"/>
                  </a:cubicBezTo>
                  <a:cubicBezTo>
                    <a:pt x="57" y="79"/>
                    <a:pt x="57" y="68"/>
                    <a:pt x="57" y="57"/>
                  </a:cubicBezTo>
                  <a:cubicBezTo>
                    <a:pt x="68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57" y="12"/>
                    <a:pt x="34" y="12"/>
                    <a:pt x="23" y="23"/>
                  </a:cubicBezTo>
                  <a:cubicBezTo>
                    <a:pt x="12" y="45"/>
                    <a:pt x="12" y="57"/>
                    <a:pt x="1" y="79"/>
                  </a:cubicBezTo>
                  <a:cubicBezTo>
                    <a:pt x="1" y="101"/>
                    <a:pt x="1" y="123"/>
                    <a:pt x="12" y="157"/>
                  </a:cubicBezTo>
                  <a:cubicBezTo>
                    <a:pt x="22" y="227"/>
                    <a:pt x="50" y="270"/>
                    <a:pt x="104" y="270"/>
                  </a:cubicBezTo>
                  <a:cubicBezTo>
                    <a:pt x="110" y="270"/>
                    <a:pt x="117" y="269"/>
                    <a:pt x="123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201"/>
                    <a:pt x="190" y="168"/>
                    <a:pt x="179" y="123"/>
                  </a:cubicBezTo>
                  <a:cubicBezTo>
                    <a:pt x="179" y="79"/>
                    <a:pt x="168" y="45"/>
                    <a:pt x="146" y="23"/>
                  </a:cubicBezTo>
                  <a:cubicBezTo>
                    <a:pt x="123" y="12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2">
              <a:extLst>
                <a:ext uri="{FF2B5EF4-FFF2-40B4-BE49-F238E27FC236}">
                  <a16:creationId xmlns:a16="http://schemas.microsoft.com/office/drawing/2014/main" id="{88C23F26-F600-603A-612E-0100630FC031}"/>
                </a:ext>
              </a:extLst>
            </p:cNvPr>
            <p:cNvSpPr/>
            <p:nvPr/>
          </p:nvSpPr>
          <p:spPr>
            <a:xfrm rot="1205253">
              <a:off x="6594176" y="3043689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22" y="234"/>
                  </a:lnTo>
                  <a:lnTo>
                    <a:pt x="33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2">
              <a:extLst>
                <a:ext uri="{FF2B5EF4-FFF2-40B4-BE49-F238E27FC236}">
                  <a16:creationId xmlns:a16="http://schemas.microsoft.com/office/drawing/2014/main" id="{4492B8E9-AFBE-46B9-976A-19C1C2EB1281}"/>
                </a:ext>
              </a:extLst>
            </p:cNvPr>
            <p:cNvSpPr/>
            <p:nvPr/>
          </p:nvSpPr>
          <p:spPr>
            <a:xfrm rot="1205253">
              <a:off x="6586797" y="308432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7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90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2">
              <a:extLst>
                <a:ext uri="{FF2B5EF4-FFF2-40B4-BE49-F238E27FC236}">
                  <a16:creationId xmlns:a16="http://schemas.microsoft.com/office/drawing/2014/main" id="{3557EC1E-5501-B2C7-45A3-4284826F8183}"/>
                </a:ext>
              </a:extLst>
            </p:cNvPr>
            <p:cNvSpPr/>
            <p:nvPr/>
          </p:nvSpPr>
          <p:spPr>
            <a:xfrm rot="1205253">
              <a:off x="6651482" y="2928539"/>
              <a:ext cx="18390" cy="24489"/>
            </a:xfrm>
            <a:custGeom>
              <a:avLst/>
              <a:gdLst/>
              <a:ahLst/>
              <a:cxnLst/>
              <a:rect l="l" t="t" r="r" b="b"/>
              <a:pathLst>
                <a:path w="202" h="269" extrusionOk="0">
                  <a:moveTo>
                    <a:pt x="57" y="1"/>
                  </a:moveTo>
                  <a:lnTo>
                    <a:pt x="1" y="57"/>
                  </a:lnTo>
                  <a:lnTo>
                    <a:pt x="1" y="101"/>
                  </a:lnTo>
                  <a:lnTo>
                    <a:pt x="57" y="45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68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2">
              <a:extLst>
                <a:ext uri="{FF2B5EF4-FFF2-40B4-BE49-F238E27FC236}">
                  <a16:creationId xmlns:a16="http://schemas.microsoft.com/office/drawing/2014/main" id="{4CEAA612-324F-34FF-CDB0-ABE4DF7E9BAF}"/>
                </a:ext>
              </a:extLst>
            </p:cNvPr>
            <p:cNvSpPr/>
            <p:nvPr/>
          </p:nvSpPr>
          <p:spPr>
            <a:xfrm rot="1205253">
              <a:off x="6644191" y="296928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2">
              <a:extLst>
                <a:ext uri="{FF2B5EF4-FFF2-40B4-BE49-F238E27FC236}">
                  <a16:creationId xmlns:a16="http://schemas.microsoft.com/office/drawing/2014/main" id="{B1857CCE-E200-CBDD-B232-7206C173C8B6}"/>
                </a:ext>
              </a:extLst>
            </p:cNvPr>
            <p:cNvSpPr/>
            <p:nvPr/>
          </p:nvSpPr>
          <p:spPr>
            <a:xfrm rot="1205253">
              <a:off x="6637102" y="300879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12"/>
                  </a:lnTo>
                  <a:lnTo>
                    <a:pt x="68" y="57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3" y="246"/>
                  </a:lnTo>
                  <a:lnTo>
                    <a:pt x="213" y="212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2">
              <a:extLst>
                <a:ext uri="{FF2B5EF4-FFF2-40B4-BE49-F238E27FC236}">
                  <a16:creationId xmlns:a16="http://schemas.microsoft.com/office/drawing/2014/main" id="{15207D57-643D-6E27-AE7D-8D877A1E729A}"/>
                </a:ext>
              </a:extLst>
            </p:cNvPr>
            <p:cNvSpPr/>
            <p:nvPr/>
          </p:nvSpPr>
          <p:spPr>
            <a:xfrm rot="1205253">
              <a:off x="6631071" y="3049411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00" y="56"/>
                    <a:pt x="111" y="67"/>
                    <a:pt x="111" y="78"/>
                  </a:cubicBezTo>
                  <a:cubicBezTo>
                    <a:pt x="123" y="90"/>
                    <a:pt x="123" y="101"/>
                    <a:pt x="134" y="134"/>
                  </a:cubicBezTo>
                  <a:cubicBezTo>
                    <a:pt x="134" y="156"/>
                    <a:pt x="134" y="167"/>
                    <a:pt x="134" y="179"/>
                  </a:cubicBezTo>
                  <a:cubicBezTo>
                    <a:pt x="134" y="201"/>
                    <a:pt x="134" y="212"/>
                    <a:pt x="134" y="212"/>
                  </a:cubicBezTo>
                  <a:cubicBezTo>
                    <a:pt x="123" y="223"/>
                    <a:pt x="123" y="223"/>
                    <a:pt x="111" y="223"/>
                  </a:cubicBezTo>
                  <a:cubicBezTo>
                    <a:pt x="108" y="227"/>
                    <a:pt x="104" y="228"/>
                    <a:pt x="101" y="228"/>
                  </a:cubicBezTo>
                  <a:cubicBezTo>
                    <a:pt x="94" y="228"/>
                    <a:pt x="89" y="223"/>
                    <a:pt x="89" y="223"/>
                  </a:cubicBezTo>
                  <a:cubicBezTo>
                    <a:pt x="78" y="223"/>
                    <a:pt x="78" y="212"/>
                    <a:pt x="67" y="201"/>
                  </a:cubicBezTo>
                  <a:cubicBezTo>
                    <a:pt x="67" y="190"/>
                    <a:pt x="56" y="167"/>
                    <a:pt x="56" y="145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8"/>
                    <a:pt x="45" y="67"/>
                    <a:pt x="56" y="56"/>
                  </a:cubicBezTo>
                  <a:cubicBezTo>
                    <a:pt x="56" y="56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45" y="12"/>
                    <a:pt x="33" y="12"/>
                    <a:pt x="22" y="34"/>
                  </a:cubicBezTo>
                  <a:cubicBezTo>
                    <a:pt x="11" y="45"/>
                    <a:pt x="0" y="56"/>
                    <a:pt x="0" y="78"/>
                  </a:cubicBezTo>
                  <a:cubicBezTo>
                    <a:pt x="0" y="101"/>
                    <a:pt x="0" y="123"/>
                    <a:pt x="0" y="156"/>
                  </a:cubicBezTo>
                  <a:cubicBezTo>
                    <a:pt x="20" y="234"/>
                    <a:pt x="48" y="270"/>
                    <a:pt x="92" y="270"/>
                  </a:cubicBezTo>
                  <a:cubicBezTo>
                    <a:pt x="98" y="270"/>
                    <a:pt x="105" y="269"/>
                    <a:pt x="111" y="268"/>
                  </a:cubicBezTo>
                  <a:cubicBezTo>
                    <a:pt x="145" y="257"/>
                    <a:pt x="167" y="245"/>
                    <a:pt x="178" y="223"/>
                  </a:cubicBezTo>
                  <a:cubicBezTo>
                    <a:pt x="189" y="201"/>
                    <a:pt x="189" y="167"/>
                    <a:pt x="178" y="123"/>
                  </a:cubicBezTo>
                  <a:cubicBezTo>
                    <a:pt x="167" y="78"/>
                    <a:pt x="156" y="45"/>
                    <a:pt x="145" y="23"/>
                  </a:cubicBezTo>
                  <a:cubicBezTo>
                    <a:pt x="123" y="12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2">
              <a:extLst>
                <a:ext uri="{FF2B5EF4-FFF2-40B4-BE49-F238E27FC236}">
                  <a16:creationId xmlns:a16="http://schemas.microsoft.com/office/drawing/2014/main" id="{E5ECB224-8CBF-A114-F3A0-F7BFB8AC7F4C}"/>
                </a:ext>
              </a:extLst>
            </p:cNvPr>
            <p:cNvSpPr/>
            <p:nvPr/>
          </p:nvSpPr>
          <p:spPr>
            <a:xfrm rot="1205253">
              <a:off x="6623520" y="309019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6" y="279"/>
                  </a:lnTo>
                  <a:lnTo>
                    <a:pt x="213" y="246"/>
                  </a:lnTo>
                  <a:lnTo>
                    <a:pt x="201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2">
              <a:extLst>
                <a:ext uri="{FF2B5EF4-FFF2-40B4-BE49-F238E27FC236}">
                  <a16:creationId xmlns:a16="http://schemas.microsoft.com/office/drawing/2014/main" id="{0E5153D7-9CA1-D4DE-F48C-AC751E771EFB}"/>
                </a:ext>
              </a:extLst>
            </p:cNvPr>
            <p:cNvSpPr/>
            <p:nvPr/>
          </p:nvSpPr>
          <p:spPr>
            <a:xfrm rot="1205253">
              <a:off x="6688221" y="2934233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7" y="40"/>
                  </a:moveTo>
                  <a:cubicBezTo>
                    <a:pt x="91" y="40"/>
                    <a:pt x="94" y="45"/>
                    <a:pt x="101" y="45"/>
                  </a:cubicBezTo>
                  <a:cubicBezTo>
                    <a:pt x="101" y="45"/>
                    <a:pt x="112" y="57"/>
                    <a:pt x="112" y="68"/>
                  </a:cubicBezTo>
                  <a:cubicBezTo>
                    <a:pt x="123" y="79"/>
                    <a:pt x="123" y="101"/>
                    <a:pt x="135" y="123"/>
                  </a:cubicBezTo>
                  <a:cubicBezTo>
                    <a:pt x="135" y="146"/>
                    <a:pt x="135" y="168"/>
                    <a:pt x="135" y="179"/>
                  </a:cubicBezTo>
                  <a:cubicBezTo>
                    <a:pt x="135" y="190"/>
                    <a:pt x="135" y="201"/>
                    <a:pt x="135" y="213"/>
                  </a:cubicBezTo>
                  <a:cubicBezTo>
                    <a:pt x="123" y="213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3"/>
                    <a:pt x="79" y="201"/>
                    <a:pt x="68" y="190"/>
                  </a:cubicBezTo>
                  <a:cubicBezTo>
                    <a:pt x="68" y="179"/>
                    <a:pt x="57" y="157"/>
                    <a:pt x="57" y="135"/>
                  </a:cubicBezTo>
                  <a:cubicBezTo>
                    <a:pt x="46" y="112"/>
                    <a:pt x="46" y="101"/>
                    <a:pt x="46" y="79"/>
                  </a:cubicBezTo>
                  <a:cubicBezTo>
                    <a:pt x="46" y="68"/>
                    <a:pt x="46" y="57"/>
                    <a:pt x="57" y="57"/>
                  </a:cubicBezTo>
                  <a:cubicBezTo>
                    <a:pt x="57" y="45"/>
                    <a:pt x="68" y="45"/>
                    <a:pt x="79" y="45"/>
                  </a:cubicBezTo>
                  <a:cubicBezTo>
                    <a:pt x="83" y="42"/>
                    <a:pt x="85" y="40"/>
                    <a:pt x="87" y="40"/>
                  </a:cubicBezTo>
                  <a:close/>
                  <a:moveTo>
                    <a:pt x="68" y="1"/>
                  </a:moveTo>
                  <a:cubicBezTo>
                    <a:pt x="46" y="1"/>
                    <a:pt x="34" y="12"/>
                    <a:pt x="23" y="23"/>
                  </a:cubicBezTo>
                  <a:cubicBezTo>
                    <a:pt x="12" y="34"/>
                    <a:pt x="1" y="57"/>
                    <a:pt x="1" y="68"/>
                  </a:cubicBezTo>
                  <a:cubicBezTo>
                    <a:pt x="1" y="90"/>
                    <a:pt x="1" y="123"/>
                    <a:pt x="1" y="146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7" y="269"/>
                    <a:pt x="112" y="268"/>
                  </a:cubicBezTo>
                  <a:cubicBezTo>
                    <a:pt x="146" y="257"/>
                    <a:pt x="168" y="246"/>
                    <a:pt x="179" y="213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68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2">
              <a:extLst>
                <a:ext uri="{FF2B5EF4-FFF2-40B4-BE49-F238E27FC236}">
                  <a16:creationId xmlns:a16="http://schemas.microsoft.com/office/drawing/2014/main" id="{1EFF0103-6DE4-FC04-04F3-A7E4A4C35B2F}"/>
                </a:ext>
              </a:extLst>
            </p:cNvPr>
            <p:cNvSpPr/>
            <p:nvPr/>
          </p:nvSpPr>
          <p:spPr>
            <a:xfrm rot="1205253">
              <a:off x="6798236" y="2952629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90" y="39"/>
                  </a:moveTo>
                  <a:cubicBezTo>
                    <a:pt x="90" y="39"/>
                    <a:pt x="101" y="39"/>
                    <a:pt x="112" y="50"/>
                  </a:cubicBezTo>
                  <a:cubicBezTo>
                    <a:pt x="112" y="50"/>
                    <a:pt x="124" y="61"/>
                    <a:pt x="124" y="72"/>
                  </a:cubicBezTo>
                  <a:cubicBezTo>
                    <a:pt x="135" y="83"/>
                    <a:pt x="135" y="105"/>
                    <a:pt x="135" y="128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6"/>
                    <a:pt x="135" y="217"/>
                  </a:cubicBezTo>
                  <a:cubicBezTo>
                    <a:pt x="135" y="217"/>
                    <a:pt x="124" y="228"/>
                    <a:pt x="124" y="228"/>
                  </a:cubicBezTo>
                  <a:cubicBezTo>
                    <a:pt x="112" y="228"/>
                    <a:pt x="101" y="228"/>
                    <a:pt x="90" y="217"/>
                  </a:cubicBezTo>
                  <a:cubicBezTo>
                    <a:pt x="90" y="217"/>
                    <a:pt x="79" y="206"/>
                    <a:pt x="79" y="194"/>
                  </a:cubicBezTo>
                  <a:cubicBezTo>
                    <a:pt x="68" y="183"/>
                    <a:pt x="68" y="161"/>
                    <a:pt x="68" y="139"/>
                  </a:cubicBezTo>
                  <a:cubicBezTo>
                    <a:pt x="57" y="117"/>
                    <a:pt x="57" y="94"/>
                    <a:pt x="57" y="83"/>
                  </a:cubicBezTo>
                  <a:cubicBezTo>
                    <a:pt x="57" y="72"/>
                    <a:pt x="57" y="61"/>
                    <a:pt x="68" y="50"/>
                  </a:cubicBezTo>
                  <a:cubicBezTo>
                    <a:pt x="68" y="50"/>
                    <a:pt x="79" y="39"/>
                    <a:pt x="90" y="39"/>
                  </a:cubicBezTo>
                  <a:close/>
                  <a:moveTo>
                    <a:pt x="103" y="1"/>
                  </a:moveTo>
                  <a:cubicBezTo>
                    <a:pt x="96" y="1"/>
                    <a:pt x="88" y="2"/>
                    <a:pt x="79" y="5"/>
                  </a:cubicBezTo>
                  <a:cubicBezTo>
                    <a:pt x="57" y="5"/>
                    <a:pt x="46" y="16"/>
                    <a:pt x="34" y="27"/>
                  </a:cubicBezTo>
                  <a:cubicBezTo>
                    <a:pt x="23" y="39"/>
                    <a:pt x="12" y="50"/>
                    <a:pt x="12" y="72"/>
                  </a:cubicBezTo>
                  <a:cubicBezTo>
                    <a:pt x="1" y="94"/>
                    <a:pt x="12" y="117"/>
                    <a:pt x="12" y="150"/>
                  </a:cubicBezTo>
                  <a:cubicBezTo>
                    <a:pt x="32" y="228"/>
                    <a:pt x="60" y="263"/>
                    <a:pt x="104" y="263"/>
                  </a:cubicBezTo>
                  <a:cubicBezTo>
                    <a:pt x="110" y="263"/>
                    <a:pt x="117" y="263"/>
                    <a:pt x="124" y="261"/>
                  </a:cubicBezTo>
                  <a:cubicBezTo>
                    <a:pt x="157" y="261"/>
                    <a:pt x="179" y="239"/>
                    <a:pt x="190" y="217"/>
                  </a:cubicBezTo>
                  <a:cubicBezTo>
                    <a:pt x="201" y="194"/>
                    <a:pt x="201" y="161"/>
                    <a:pt x="190" y="117"/>
                  </a:cubicBezTo>
                  <a:cubicBezTo>
                    <a:pt x="179" y="72"/>
                    <a:pt x="168" y="39"/>
                    <a:pt x="146" y="27"/>
                  </a:cubicBezTo>
                  <a:cubicBezTo>
                    <a:pt x="138" y="11"/>
                    <a:pt x="124" y="1"/>
                    <a:pt x="10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2">
              <a:extLst>
                <a:ext uri="{FF2B5EF4-FFF2-40B4-BE49-F238E27FC236}">
                  <a16:creationId xmlns:a16="http://schemas.microsoft.com/office/drawing/2014/main" id="{92512AC2-6264-F03F-8C3B-5E5E8D912883}"/>
                </a:ext>
              </a:extLst>
            </p:cNvPr>
            <p:cNvSpPr/>
            <p:nvPr/>
          </p:nvSpPr>
          <p:spPr>
            <a:xfrm rot="1205253">
              <a:off x="6835769" y="2959097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6" y="40"/>
                  </a:moveTo>
                  <a:cubicBezTo>
                    <a:pt x="90" y="40"/>
                    <a:pt x="93" y="45"/>
                    <a:pt x="100" y="45"/>
                  </a:cubicBezTo>
                  <a:cubicBezTo>
                    <a:pt x="100" y="45"/>
                    <a:pt x="112" y="56"/>
                    <a:pt x="112" y="67"/>
                  </a:cubicBezTo>
                  <a:cubicBezTo>
                    <a:pt x="123" y="78"/>
                    <a:pt x="123" y="100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12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01"/>
                    <a:pt x="67" y="190"/>
                  </a:cubicBezTo>
                  <a:cubicBezTo>
                    <a:pt x="67" y="178"/>
                    <a:pt x="56" y="156"/>
                    <a:pt x="56" y="134"/>
                  </a:cubicBezTo>
                  <a:cubicBezTo>
                    <a:pt x="56" y="112"/>
                    <a:pt x="45" y="100"/>
                    <a:pt x="45" y="78"/>
                  </a:cubicBezTo>
                  <a:cubicBezTo>
                    <a:pt x="45" y="67"/>
                    <a:pt x="45" y="56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ubicBezTo>
                    <a:pt x="82" y="41"/>
                    <a:pt x="84" y="40"/>
                    <a:pt x="86" y="40"/>
                  </a:cubicBezTo>
                  <a:close/>
                  <a:moveTo>
                    <a:pt x="67" y="0"/>
                  </a:moveTo>
                  <a:cubicBezTo>
                    <a:pt x="45" y="0"/>
                    <a:pt x="34" y="11"/>
                    <a:pt x="22" y="22"/>
                  </a:cubicBezTo>
                  <a:cubicBezTo>
                    <a:pt x="11" y="34"/>
                    <a:pt x="0" y="56"/>
                    <a:pt x="0" y="67"/>
                  </a:cubicBezTo>
                  <a:cubicBezTo>
                    <a:pt x="0" y="89"/>
                    <a:pt x="0" y="123"/>
                    <a:pt x="0" y="145"/>
                  </a:cubicBezTo>
                  <a:cubicBezTo>
                    <a:pt x="20" y="225"/>
                    <a:pt x="49" y="269"/>
                    <a:pt x="95" y="269"/>
                  </a:cubicBezTo>
                  <a:cubicBezTo>
                    <a:pt x="100" y="269"/>
                    <a:pt x="106" y="269"/>
                    <a:pt x="112" y="267"/>
                  </a:cubicBezTo>
                  <a:cubicBezTo>
                    <a:pt x="145" y="256"/>
                    <a:pt x="167" y="245"/>
                    <a:pt x="178" y="212"/>
                  </a:cubicBezTo>
                  <a:cubicBezTo>
                    <a:pt x="189" y="190"/>
                    <a:pt x="189" y="156"/>
                    <a:pt x="178" y="112"/>
                  </a:cubicBezTo>
                  <a:cubicBezTo>
                    <a:pt x="167" y="67"/>
                    <a:pt x="156" y="45"/>
                    <a:pt x="145" y="22"/>
                  </a:cubicBezTo>
                  <a:cubicBezTo>
                    <a:pt x="123" y="0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2">
              <a:extLst>
                <a:ext uri="{FF2B5EF4-FFF2-40B4-BE49-F238E27FC236}">
                  <a16:creationId xmlns:a16="http://schemas.microsoft.com/office/drawing/2014/main" id="{2E9563D0-F934-4BEF-1A09-4B19A69D09DA}"/>
                </a:ext>
              </a:extLst>
            </p:cNvPr>
            <p:cNvSpPr/>
            <p:nvPr/>
          </p:nvSpPr>
          <p:spPr>
            <a:xfrm rot="1205253">
              <a:off x="6872493" y="2964966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56"/>
                    <a:pt x="123" y="78"/>
                  </a:cubicBezTo>
                  <a:cubicBezTo>
                    <a:pt x="123" y="89"/>
                    <a:pt x="123" y="100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67" y="190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67"/>
                    <a:pt x="56" y="67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56" y="11"/>
                    <a:pt x="34" y="11"/>
                    <a:pt x="22" y="22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49" y="269"/>
                    <a:pt x="103" y="269"/>
                  </a:cubicBezTo>
                  <a:cubicBezTo>
                    <a:pt x="109" y="269"/>
                    <a:pt x="116" y="269"/>
                    <a:pt x="123" y="268"/>
                  </a:cubicBezTo>
                  <a:cubicBezTo>
                    <a:pt x="145" y="256"/>
                    <a:pt x="167" y="245"/>
                    <a:pt x="178" y="223"/>
                  </a:cubicBezTo>
                  <a:cubicBezTo>
                    <a:pt x="189" y="190"/>
                    <a:pt x="189" y="156"/>
                    <a:pt x="178" y="123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23" y="0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2">
              <a:extLst>
                <a:ext uri="{FF2B5EF4-FFF2-40B4-BE49-F238E27FC236}">
                  <a16:creationId xmlns:a16="http://schemas.microsoft.com/office/drawing/2014/main" id="{3CAEB08F-F16C-2E45-773B-E29AE66AAE15}"/>
                </a:ext>
              </a:extLst>
            </p:cNvPr>
            <p:cNvSpPr/>
            <p:nvPr/>
          </p:nvSpPr>
          <p:spPr>
            <a:xfrm rot="1205253">
              <a:off x="6577453" y="2915340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79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79" y="212"/>
                    <a:pt x="68" y="190"/>
                  </a:cubicBezTo>
                  <a:cubicBezTo>
                    <a:pt x="68" y="179"/>
                    <a:pt x="57" y="168"/>
                    <a:pt x="57" y="145"/>
                  </a:cubicBezTo>
                  <a:cubicBezTo>
                    <a:pt x="57" y="123"/>
                    <a:pt x="45" y="101"/>
                    <a:pt x="45" y="90"/>
                  </a:cubicBezTo>
                  <a:cubicBezTo>
                    <a:pt x="45" y="68"/>
                    <a:pt x="57" y="68"/>
                    <a:pt x="57" y="56"/>
                  </a:cubicBezTo>
                  <a:cubicBezTo>
                    <a:pt x="57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1" y="56"/>
                    <a:pt x="1" y="79"/>
                  </a:cubicBezTo>
                  <a:cubicBezTo>
                    <a:pt x="1" y="90"/>
                    <a:pt x="1" y="123"/>
                    <a:pt x="12" y="157"/>
                  </a:cubicBezTo>
                  <a:cubicBezTo>
                    <a:pt x="22" y="227"/>
                    <a:pt x="50" y="270"/>
                    <a:pt x="104" y="270"/>
                  </a:cubicBezTo>
                  <a:cubicBezTo>
                    <a:pt x="110" y="270"/>
                    <a:pt x="117" y="269"/>
                    <a:pt x="123" y="268"/>
                  </a:cubicBezTo>
                  <a:cubicBezTo>
                    <a:pt x="146" y="257"/>
                    <a:pt x="168" y="246"/>
                    <a:pt x="179" y="223"/>
                  </a:cubicBezTo>
                  <a:cubicBezTo>
                    <a:pt x="190" y="190"/>
                    <a:pt x="190" y="157"/>
                    <a:pt x="179" y="123"/>
                  </a:cubicBezTo>
                  <a:cubicBezTo>
                    <a:pt x="179" y="79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2">
              <a:extLst>
                <a:ext uri="{FF2B5EF4-FFF2-40B4-BE49-F238E27FC236}">
                  <a16:creationId xmlns:a16="http://schemas.microsoft.com/office/drawing/2014/main" id="{614D7BD0-111D-EDE3-103E-B47B30B66685}"/>
                </a:ext>
              </a:extLst>
            </p:cNvPr>
            <p:cNvSpPr/>
            <p:nvPr/>
          </p:nvSpPr>
          <p:spPr>
            <a:xfrm rot="1205253">
              <a:off x="6540729" y="2909471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7" y="40"/>
                  </a:moveTo>
                  <a:cubicBezTo>
                    <a:pt x="91" y="40"/>
                    <a:pt x="94" y="45"/>
                    <a:pt x="101" y="45"/>
                  </a:cubicBezTo>
                  <a:cubicBezTo>
                    <a:pt x="101" y="45"/>
                    <a:pt x="112" y="56"/>
                    <a:pt x="112" y="67"/>
                  </a:cubicBezTo>
                  <a:cubicBezTo>
                    <a:pt x="123" y="79"/>
                    <a:pt x="123" y="101"/>
                    <a:pt x="123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12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68" y="201"/>
                    <a:pt x="68" y="190"/>
                  </a:cubicBezTo>
                  <a:cubicBezTo>
                    <a:pt x="68" y="179"/>
                    <a:pt x="56" y="157"/>
                    <a:pt x="56" y="134"/>
                  </a:cubicBezTo>
                  <a:cubicBezTo>
                    <a:pt x="45" y="112"/>
                    <a:pt x="45" y="101"/>
                    <a:pt x="45" y="79"/>
                  </a:cubicBezTo>
                  <a:cubicBezTo>
                    <a:pt x="45" y="67"/>
                    <a:pt x="45" y="56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ubicBezTo>
                    <a:pt x="82" y="41"/>
                    <a:pt x="85" y="40"/>
                    <a:pt x="87" y="40"/>
                  </a:cubicBezTo>
                  <a:close/>
                  <a:moveTo>
                    <a:pt x="68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1" y="56"/>
                    <a:pt x="1" y="67"/>
                  </a:cubicBezTo>
                  <a:cubicBezTo>
                    <a:pt x="1" y="90"/>
                    <a:pt x="1" y="123"/>
                    <a:pt x="1" y="145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7" y="269"/>
                    <a:pt x="112" y="268"/>
                  </a:cubicBezTo>
                  <a:cubicBezTo>
                    <a:pt x="146" y="257"/>
                    <a:pt x="168" y="246"/>
                    <a:pt x="179" y="212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67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2">
              <a:extLst>
                <a:ext uri="{FF2B5EF4-FFF2-40B4-BE49-F238E27FC236}">
                  <a16:creationId xmlns:a16="http://schemas.microsoft.com/office/drawing/2014/main" id="{268BA28D-D625-4831-53BB-D88E1489EFDF}"/>
                </a:ext>
              </a:extLst>
            </p:cNvPr>
            <p:cNvSpPr/>
            <p:nvPr/>
          </p:nvSpPr>
          <p:spPr>
            <a:xfrm rot="1205253">
              <a:off x="6503269" y="2903107"/>
              <a:ext cx="18390" cy="23943"/>
            </a:xfrm>
            <a:custGeom>
              <a:avLst/>
              <a:gdLst/>
              <a:ahLst/>
              <a:cxnLst/>
              <a:rect l="l" t="t" r="r" b="b"/>
              <a:pathLst>
                <a:path w="202" h="263" extrusionOk="0">
                  <a:moveTo>
                    <a:pt x="79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49"/>
                    <a:pt x="145" y="172"/>
                    <a:pt x="145" y="183"/>
                  </a:cubicBezTo>
                  <a:cubicBezTo>
                    <a:pt x="145" y="194"/>
                    <a:pt x="145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12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7" y="183"/>
                    <a:pt x="67" y="161"/>
                    <a:pt x="67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7" y="49"/>
                    <a:pt x="67" y="38"/>
                    <a:pt x="79" y="38"/>
                  </a:cubicBezTo>
                  <a:close/>
                  <a:moveTo>
                    <a:pt x="98" y="0"/>
                  </a:moveTo>
                  <a:cubicBezTo>
                    <a:pt x="91" y="0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9"/>
                    <a:pt x="179" y="216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37" y="11"/>
                    <a:pt x="117" y="0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2">
              <a:extLst>
                <a:ext uri="{FF2B5EF4-FFF2-40B4-BE49-F238E27FC236}">
                  <a16:creationId xmlns:a16="http://schemas.microsoft.com/office/drawing/2014/main" id="{A8C82E84-E199-B388-A420-2508639CA8DF}"/>
                </a:ext>
              </a:extLst>
            </p:cNvPr>
            <p:cNvSpPr/>
            <p:nvPr/>
          </p:nvSpPr>
          <p:spPr>
            <a:xfrm rot="1205253">
              <a:off x="6466591" y="2896977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101" y="39"/>
                  </a:moveTo>
                  <a:cubicBezTo>
                    <a:pt x="112" y="50"/>
                    <a:pt x="112" y="61"/>
                    <a:pt x="123" y="72"/>
                  </a:cubicBezTo>
                  <a:cubicBezTo>
                    <a:pt x="123" y="84"/>
                    <a:pt x="134" y="106"/>
                    <a:pt x="134" y="128"/>
                  </a:cubicBezTo>
                  <a:cubicBezTo>
                    <a:pt x="134" y="150"/>
                    <a:pt x="145" y="162"/>
                    <a:pt x="145" y="184"/>
                  </a:cubicBezTo>
                  <a:cubicBezTo>
                    <a:pt x="145" y="195"/>
                    <a:pt x="134" y="206"/>
                    <a:pt x="134" y="206"/>
                  </a:cubicBezTo>
                  <a:cubicBezTo>
                    <a:pt x="134" y="217"/>
                    <a:pt x="123" y="217"/>
                    <a:pt x="112" y="217"/>
                  </a:cubicBezTo>
                  <a:cubicBezTo>
                    <a:pt x="108" y="221"/>
                    <a:pt x="106" y="222"/>
                    <a:pt x="104" y="222"/>
                  </a:cubicBezTo>
                  <a:cubicBezTo>
                    <a:pt x="100" y="222"/>
                    <a:pt x="97" y="217"/>
                    <a:pt x="90" y="217"/>
                  </a:cubicBezTo>
                  <a:cubicBezTo>
                    <a:pt x="79" y="217"/>
                    <a:pt x="79" y="206"/>
                    <a:pt x="79" y="195"/>
                  </a:cubicBezTo>
                  <a:cubicBezTo>
                    <a:pt x="67" y="184"/>
                    <a:pt x="67" y="162"/>
                    <a:pt x="56" y="139"/>
                  </a:cubicBezTo>
                  <a:cubicBezTo>
                    <a:pt x="56" y="117"/>
                    <a:pt x="56" y="95"/>
                    <a:pt x="56" y="84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67" y="39"/>
                    <a:pt x="79" y="39"/>
                  </a:cubicBezTo>
                  <a:close/>
                  <a:moveTo>
                    <a:pt x="98" y="1"/>
                  </a:moveTo>
                  <a:cubicBezTo>
                    <a:pt x="92" y="1"/>
                    <a:pt x="85" y="2"/>
                    <a:pt x="79" y="6"/>
                  </a:cubicBezTo>
                  <a:cubicBezTo>
                    <a:pt x="56" y="6"/>
                    <a:pt x="34" y="17"/>
                    <a:pt x="23" y="28"/>
                  </a:cubicBezTo>
                  <a:cubicBezTo>
                    <a:pt x="12" y="39"/>
                    <a:pt x="12" y="50"/>
                    <a:pt x="1" y="72"/>
                  </a:cubicBezTo>
                  <a:cubicBezTo>
                    <a:pt x="1" y="95"/>
                    <a:pt x="1" y="117"/>
                    <a:pt x="12" y="150"/>
                  </a:cubicBezTo>
                  <a:cubicBezTo>
                    <a:pt x="22" y="229"/>
                    <a:pt x="57" y="264"/>
                    <a:pt x="103" y="264"/>
                  </a:cubicBezTo>
                  <a:cubicBezTo>
                    <a:pt x="110" y="264"/>
                    <a:pt x="116" y="263"/>
                    <a:pt x="123" y="262"/>
                  </a:cubicBezTo>
                  <a:cubicBezTo>
                    <a:pt x="145" y="262"/>
                    <a:pt x="168" y="240"/>
                    <a:pt x="179" y="217"/>
                  </a:cubicBezTo>
                  <a:cubicBezTo>
                    <a:pt x="190" y="195"/>
                    <a:pt x="190" y="162"/>
                    <a:pt x="190" y="117"/>
                  </a:cubicBezTo>
                  <a:cubicBezTo>
                    <a:pt x="179" y="72"/>
                    <a:pt x="168" y="39"/>
                    <a:pt x="145" y="17"/>
                  </a:cubicBezTo>
                  <a:cubicBezTo>
                    <a:pt x="130" y="9"/>
                    <a:pt x="114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2">
              <a:extLst>
                <a:ext uri="{FF2B5EF4-FFF2-40B4-BE49-F238E27FC236}">
                  <a16:creationId xmlns:a16="http://schemas.microsoft.com/office/drawing/2014/main" id="{23F2634E-F6A1-208D-C518-52D4802EB533}"/>
                </a:ext>
              </a:extLst>
            </p:cNvPr>
            <p:cNvSpPr/>
            <p:nvPr/>
          </p:nvSpPr>
          <p:spPr>
            <a:xfrm rot="1205253">
              <a:off x="6680914" y="297515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2">
              <a:extLst>
                <a:ext uri="{FF2B5EF4-FFF2-40B4-BE49-F238E27FC236}">
                  <a16:creationId xmlns:a16="http://schemas.microsoft.com/office/drawing/2014/main" id="{412000D7-96EA-748B-35D4-C7550FA047AC}"/>
                </a:ext>
              </a:extLst>
            </p:cNvPr>
            <p:cNvSpPr/>
            <p:nvPr/>
          </p:nvSpPr>
          <p:spPr>
            <a:xfrm rot="1205253">
              <a:off x="6674854" y="301502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12"/>
                  </a:lnTo>
                  <a:lnTo>
                    <a:pt x="56" y="57"/>
                  </a:lnTo>
                  <a:lnTo>
                    <a:pt x="89" y="235"/>
                  </a:lnTo>
                  <a:lnTo>
                    <a:pt x="22" y="246"/>
                  </a:lnTo>
                  <a:lnTo>
                    <a:pt x="33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2">
              <a:extLst>
                <a:ext uri="{FF2B5EF4-FFF2-40B4-BE49-F238E27FC236}">
                  <a16:creationId xmlns:a16="http://schemas.microsoft.com/office/drawing/2014/main" id="{C35A5528-948C-3657-5CDD-7BAD910A372E}"/>
                </a:ext>
              </a:extLst>
            </p:cNvPr>
            <p:cNvSpPr/>
            <p:nvPr/>
          </p:nvSpPr>
          <p:spPr>
            <a:xfrm rot="1205253">
              <a:off x="6667593" y="305559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3" y="245"/>
                  </a:lnTo>
                  <a:lnTo>
                    <a:pt x="33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2">
              <a:extLst>
                <a:ext uri="{FF2B5EF4-FFF2-40B4-BE49-F238E27FC236}">
                  <a16:creationId xmlns:a16="http://schemas.microsoft.com/office/drawing/2014/main" id="{18D5BD60-6C99-602D-2237-CF31BF34580F}"/>
                </a:ext>
              </a:extLst>
            </p:cNvPr>
            <p:cNvSpPr/>
            <p:nvPr/>
          </p:nvSpPr>
          <p:spPr>
            <a:xfrm rot="1205253">
              <a:off x="6724727" y="294041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3"/>
                  </a:lnTo>
                  <a:lnTo>
                    <a:pt x="146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2">
              <a:extLst>
                <a:ext uri="{FF2B5EF4-FFF2-40B4-BE49-F238E27FC236}">
                  <a16:creationId xmlns:a16="http://schemas.microsoft.com/office/drawing/2014/main" id="{08DADEC7-62E1-A26F-795B-282DE2FE87DE}"/>
                </a:ext>
              </a:extLst>
            </p:cNvPr>
            <p:cNvSpPr/>
            <p:nvPr/>
          </p:nvSpPr>
          <p:spPr>
            <a:xfrm rot="1205253">
              <a:off x="6718525" y="2981181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22" y="234"/>
                  </a:lnTo>
                  <a:lnTo>
                    <a:pt x="33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34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2">
              <a:extLst>
                <a:ext uri="{FF2B5EF4-FFF2-40B4-BE49-F238E27FC236}">
                  <a16:creationId xmlns:a16="http://schemas.microsoft.com/office/drawing/2014/main" id="{A9660B8D-D2DA-8436-AFD3-59DFC6A0F131}"/>
                </a:ext>
              </a:extLst>
            </p:cNvPr>
            <p:cNvSpPr/>
            <p:nvPr/>
          </p:nvSpPr>
          <p:spPr>
            <a:xfrm rot="1205253">
              <a:off x="6711390" y="3021954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100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0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33" y="234"/>
                  </a:lnTo>
                  <a:lnTo>
                    <a:pt x="33" y="267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2">
              <a:extLst>
                <a:ext uri="{FF2B5EF4-FFF2-40B4-BE49-F238E27FC236}">
                  <a16:creationId xmlns:a16="http://schemas.microsoft.com/office/drawing/2014/main" id="{527E7E81-E89A-79B8-3A0A-76C5FE29897E}"/>
                </a:ext>
              </a:extLst>
            </p:cNvPr>
            <p:cNvSpPr/>
            <p:nvPr/>
          </p:nvSpPr>
          <p:spPr>
            <a:xfrm rot="1205253">
              <a:off x="6704409" y="3061768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1" y="49"/>
                    <a:pt x="111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49"/>
                    <a:pt x="145" y="172"/>
                    <a:pt x="145" y="183"/>
                  </a:cubicBezTo>
                  <a:cubicBezTo>
                    <a:pt x="145" y="194"/>
                    <a:pt x="134" y="205"/>
                    <a:pt x="134" y="216"/>
                  </a:cubicBezTo>
                  <a:cubicBezTo>
                    <a:pt x="134" y="216"/>
                    <a:pt x="123" y="227"/>
                    <a:pt x="111" y="227"/>
                  </a:cubicBezTo>
                  <a:cubicBezTo>
                    <a:pt x="100" y="227"/>
                    <a:pt x="100" y="227"/>
                    <a:pt x="89" y="216"/>
                  </a:cubicBezTo>
                  <a:cubicBezTo>
                    <a:pt x="89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60"/>
                  </a:cubicBezTo>
                  <a:cubicBezTo>
                    <a:pt x="67" y="49"/>
                    <a:pt x="67" y="49"/>
                    <a:pt x="78" y="38"/>
                  </a:cubicBezTo>
                  <a:close/>
                  <a:moveTo>
                    <a:pt x="96" y="0"/>
                  </a:moveTo>
                  <a:cubicBezTo>
                    <a:pt x="90" y="0"/>
                    <a:pt x="84" y="2"/>
                    <a:pt x="78" y="5"/>
                  </a:cubicBezTo>
                  <a:cubicBezTo>
                    <a:pt x="56" y="5"/>
                    <a:pt x="33" y="16"/>
                    <a:pt x="22" y="27"/>
                  </a:cubicBezTo>
                  <a:cubicBezTo>
                    <a:pt x="11" y="38"/>
                    <a:pt x="11" y="49"/>
                    <a:pt x="0" y="71"/>
                  </a:cubicBezTo>
                  <a:cubicBezTo>
                    <a:pt x="0" y="94"/>
                    <a:pt x="0" y="116"/>
                    <a:pt x="11" y="149"/>
                  </a:cubicBezTo>
                  <a:cubicBezTo>
                    <a:pt x="21" y="228"/>
                    <a:pt x="56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56" y="261"/>
                    <a:pt x="167" y="239"/>
                    <a:pt x="178" y="216"/>
                  </a:cubicBezTo>
                  <a:cubicBezTo>
                    <a:pt x="189" y="194"/>
                    <a:pt x="189" y="161"/>
                    <a:pt x="189" y="116"/>
                  </a:cubicBezTo>
                  <a:cubicBezTo>
                    <a:pt x="178" y="71"/>
                    <a:pt x="167" y="38"/>
                    <a:pt x="145" y="27"/>
                  </a:cubicBezTo>
                  <a:cubicBezTo>
                    <a:pt x="129" y="11"/>
                    <a:pt x="112" y="0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2">
              <a:extLst>
                <a:ext uri="{FF2B5EF4-FFF2-40B4-BE49-F238E27FC236}">
                  <a16:creationId xmlns:a16="http://schemas.microsoft.com/office/drawing/2014/main" id="{C6D88879-BD2E-E22D-A243-492608C797A7}"/>
                </a:ext>
              </a:extLst>
            </p:cNvPr>
            <p:cNvSpPr/>
            <p:nvPr/>
          </p:nvSpPr>
          <p:spPr>
            <a:xfrm rot="1205253">
              <a:off x="6698089" y="3102595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8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5"/>
                    <a:pt x="134" y="206"/>
                    <a:pt x="134" y="206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67" y="206"/>
                    <a:pt x="67" y="195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45" y="117"/>
                    <a:pt x="45" y="94"/>
                    <a:pt x="45" y="83"/>
                  </a:cubicBezTo>
                  <a:cubicBezTo>
                    <a:pt x="45" y="72"/>
                    <a:pt x="45" y="61"/>
                    <a:pt x="56" y="50"/>
                  </a:cubicBezTo>
                  <a:cubicBezTo>
                    <a:pt x="56" y="50"/>
                    <a:pt x="67" y="39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3"/>
                    <a:pt x="112" y="261"/>
                  </a:cubicBezTo>
                  <a:cubicBezTo>
                    <a:pt x="145" y="261"/>
                    <a:pt x="167" y="239"/>
                    <a:pt x="178" y="217"/>
                  </a:cubicBezTo>
                  <a:cubicBezTo>
                    <a:pt x="190" y="195"/>
                    <a:pt x="190" y="161"/>
                    <a:pt x="178" y="117"/>
                  </a:cubicBezTo>
                  <a:cubicBezTo>
                    <a:pt x="167" y="72"/>
                    <a:pt x="156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2">
              <a:extLst>
                <a:ext uri="{FF2B5EF4-FFF2-40B4-BE49-F238E27FC236}">
                  <a16:creationId xmlns:a16="http://schemas.microsoft.com/office/drawing/2014/main" id="{E88B3D80-8C50-084A-4FB7-E81A3B4F43FA}"/>
                </a:ext>
              </a:extLst>
            </p:cNvPr>
            <p:cNvSpPr/>
            <p:nvPr/>
          </p:nvSpPr>
          <p:spPr>
            <a:xfrm rot="1205253">
              <a:off x="6761451" y="294628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6" y="279"/>
                  </a:lnTo>
                  <a:lnTo>
                    <a:pt x="213" y="246"/>
                  </a:lnTo>
                  <a:lnTo>
                    <a:pt x="213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2">
              <a:extLst>
                <a:ext uri="{FF2B5EF4-FFF2-40B4-BE49-F238E27FC236}">
                  <a16:creationId xmlns:a16="http://schemas.microsoft.com/office/drawing/2014/main" id="{4DFC8A18-3851-E8A4-8790-B625E6AF2E87}"/>
                </a:ext>
              </a:extLst>
            </p:cNvPr>
            <p:cNvSpPr/>
            <p:nvPr/>
          </p:nvSpPr>
          <p:spPr>
            <a:xfrm rot="1205253">
              <a:off x="6755219" y="2987222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2">
              <a:extLst>
                <a:ext uri="{FF2B5EF4-FFF2-40B4-BE49-F238E27FC236}">
                  <a16:creationId xmlns:a16="http://schemas.microsoft.com/office/drawing/2014/main" id="{7A3787DE-67A4-2810-3ABB-7E2908E00AED}"/>
                </a:ext>
              </a:extLst>
            </p:cNvPr>
            <p:cNvSpPr/>
            <p:nvPr/>
          </p:nvSpPr>
          <p:spPr>
            <a:xfrm rot="1205253">
              <a:off x="6747942" y="3027793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3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2">
              <a:extLst>
                <a:ext uri="{FF2B5EF4-FFF2-40B4-BE49-F238E27FC236}">
                  <a16:creationId xmlns:a16="http://schemas.microsoft.com/office/drawing/2014/main" id="{B832110F-5AD8-D43E-77FF-20738880B59F}"/>
                </a:ext>
              </a:extLst>
            </p:cNvPr>
            <p:cNvSpPr/>
            <p:nvPr/>
          </p:nvSpPr>
          <p:spPr>
            <a:xfrm rot="1205253">
              <a:off x="6740868" y="3068132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92" y="40"/>
                  </a:moveTo>
                  <a:cubicBezTo>
                    <a:pt x="97" y="40"/>
                    <a:pt x="104" y="45"/>
                    <a:pt x="111" y="45"/>
                  </a:cubicBezTo>
                  <a:cubicBezTo>
                    <a:pt x="111" y="45"/>
                    <a:pt x="123" y="56"/>
                    <a:pt x="123" y="67"/>
                  </a:cubicBezTo>
                  <a:cubicBezTo>
                    <a:pt x="134" y="90"/>
                    <a:pt x="134" y="101"/>
                    <a:pt x="134" y="123"/>
                  </a:cubicBezTo>
                  <a:cubicBezTo>
                    <a:pt x="145" y="145"/>
                    <a:pt x="145" y="168"/>
                    <a:pt x="145" y="179"/>
                  </a:cubicBezTo>
                  <a:cubicBezTo>
                    <a:pt x="145" y="190"/>
                    <a:pt x="145" y="201"/>
                    <a:pt x="134" y="212"/>
                  </a:cubicBezTo>
                  <a:cubicBezTo>
                    <a:pt x="134" y="212"/>
                    <a:pt x="123" y="223"/>
                    <a:pt x="123" y="223"/>
                  </a:cubicBezTo>
                  <a:lnTo>
                    <a:pt x="89" y="223"/>
                  </a:lnTo>
                  <a:cubicBezTo>
                    <a:pt x="89" y="212"/>
                    <a:pt x="78" y="201"/>
                    <a:pt x="78" y="190"/>
                  </a:cubicBezTo>
                  <a:cubicBezTo>
                    <a:pt x="67" y="179"/>
                    <a:pt x="67" y="168"/>
                    <a:pt x="67" y="134"/>
                  </a:cubicBezTo>
                  <a:cubicBezTo>
                    <a:pt x="56" y="112"/>
                    <a:pt x="56" y="101"/>
                    <a:pt x="56" y="79"/>
                  </a:cubicBezTo>
                  <a:cubicBezTo>
                    <a:pt x="56" y="67"/>
                    <a:pt x="56" y="56"/>
                    <a:pt x="67" y="56"/>
                  </a:cubicBezTo>
                  <a:cubicBezTo>
                    <a:pt x="67" y="45"/>
                    <a:pt x="78" y="45"/>
                    <a:pt x="89" y="45"/>
                  </a:cubicBezTo>
                  <a:cubicBezTo>
                    <a:pt x="89" y="41"/>
                    <a:pt x="90" y="40"/>
                    <a:pt x="92" y="40"/>
                  </a:cubicBezTo>
                  <a:close/>
                  <a:moveTo>
                    <a:pt x="78" y="1"/>
                  </a:moveTo>
                  <a:cubicBezTo>
                    <a:pt x="56" y="1"/>
                    <a:pt x="45" y="12"/>
                    <a:pt x="33" y="23"/>
                  </a:cubicBezTo>
                  <a:cubicBezTo>
                    <a:pt x="22" y="34"/>
                    <a:pt x="11" y="56"/>
                    <a:pt x="11" y="67"/>
                  </a:cubicBezTo>
                  <a:cubicBezTo>
                    <a:pt x="0" y="90"/>
                    <a:pt x="11" y="123"/>
                    <a:pt x="11" y="145"/>
                  </a:cubicBezTo>
                  <a:cubicBezTo>
                    <a:pt x="31" y="226"/>
                    <a:pt x="60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6" y="257"/>
                    <a:pt x="178" y="246"/>
                    <a:pt x="189" y="223"/>
                  </a:cubicBezTo>
                  <a:cubicBezTo>
                    <a:pt x="201" y="190"/>
                    <a:pt x="201" y="157"/>
                    <a:pt x="189" y="112"/>
                  </a:cubicBezTo>
                  <a:cubicBezTo>
                    <a:pt x="178" y="67"/>
                    <a:pt x="167" y="45"/>
                    <a:pt x="145" y="23"/>
                  </a:cubicBezTo>
                  <a:cubicBezTo>
                    <a:pt x="134" y="1"/>
                    <a:pt x="111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2">
              <a:extLst>
                <a:ext uri="{FF2B5EF4-FFF2-40B4-BE49-F238E27FC236}">
                  <a16:creationId xmlns:a16="http://schemas.microsoft.com/office/drawing/2014/main" id="{ADE26452-DE4F-7AD3-92F4-8D6CE8BDD5B3}"/>
                </a:ext>
              </a:extLst>
            </p:cNvPr>
            <p:cNvSpPr/>
            <p:nvPr/>
          </p:nvSpPr>
          <p:spPr>
            <a:xfrm rot="1205253">
              <a:off x="6734812" y="310846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93" y="41"/>
                  </a:moveTo>
                  <a:cubicBezTo>
                    <a:pt x="98" y="41"/>
                    <a:pt x="100" y="44"/>
                    <a:pt x="100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5"/>
                    <a:pt x="134" y="206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7"/>
                    <a:pt x="45" y="105"/>
                    <a:pt x="45" y="83"/>
                  </a:cubicBezTo>
                  <a:cubicBezTo>
                    <a:pt x="45" y="72"/>
                    <a:pt x="56" y="61"/>
                    <a:pt x="56" y="61"/>
                  </a:cubicBezTo>
                  <a:cubicBezTo>
                    <a:pt x="56" y="50"/>
                    <a:pt x="67" y="50"/>
                    <a:pt x="78" y="50"/>
                  </a:cubicBezTo>
                  <a:cubicBezTo>
                    <a:pt x="84" y="44"/>
                    <a:pt x="89" y="41"/>
                    <a:pt x="93" y="41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11" y="150"/>
                  </a:cubicBezTo>
                  <a:cubicBezTo>
                    <a:pt x="21" y="228"/>
                    <a:pt x="48" y="263"/>
                    <a:pt x="99" y="263"/>
                  </a:cubicBezTo>
                  <a:cubicBezTo>
                    <a:pt x="107" y="263"/>
                    <a:pt x="114" y="263"/>
                    <a:pt x="123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5"/>
                    <a:pt x="190" y="161"/>
                    <a:pt x="178" y="117"/>
                  </a:cubicBezTo>
                  <a:cubicBezTo>
                    <a:pt x="178" y="72"/>
                    <a:pt x="156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2">
              <a:extLst>
                <a:ext uri="{FF2B5EF4-FFF2-40B4-BE49-F238E27FC236}">
                  <a16:creationId xmlns:a16="http://schemas.microsoft.com/office/drawing/2014/main" id="{5AB8BEBD-CBA6-1875-F53C-FE3989968336}"/>
                </a:ext>
              </a:extLst>
            </p:cNvPr>
            <p:cNvSpPr/>
            <p:nvPr/>
          </p:nvSpPr>
          <p:spPr>
            <a:xfrm rot="1205253">
              <a:off x="6791942" y="299309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2">
              <a:extLst>
                <a:ext uri="{FF2B5EF4-FFF2-40B4-BE49-F238E27FC236}">
                  <a16:creationId xmlns:a16="http://schemas.microsoft.com/office/drawing/2014/main" id="{A4751DF4-6839-1EED-71E5-3A6154139B05}"/>
                </a:ext>
              </a:extLst>
            </p:cNvPr>
            <p:cNvSpPr/>
            <p:nvPr/>
          </p:nvSpPr>
          <p:spPr>
            <a:xfrm rot="1205253">
              <a:off x="6784666" y="3033663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1" y="0"/>
                  </a:moveTo>
                  <a:lnTo>
                    <a:pt x="67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3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2">
              <a:extLst>
                <a:ext uri="{FF2B5EF4-FFF2-40B4-BE49-F238E27FC236}">
                  <a16:creationId xmlns:a16="http://schemas.microsoft.com/office/drawing/2014/main" id="{CF0A91AF-2D0B-178F-5771-755AEE62FB86}"/>
                </a:ext>
              </a:extLst>
            </p:cNvPr>
            <p:cNvSpPr/>
            <p:nvPr/>
          </p:nvSpPr>
          <p:spPr>
            <a:xfrm rot="1205253">
              <a:off x="6778563" y="3074173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00" y="56"/>
                    <a:pt x="112" y="56"/>
                    <a:pt x="112" y="79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67" y="201"/>
                  </a:cubicBezTo>
                  <a:cubicBezTo>
                    <a:pt x="67" y="179"/>
                    <a:pt x="56" y="168"/>
                    <a:pt x="56" y="145"/>
                  </a:cubicBezTo>
                  <a:cubicBezTo>
                    <a:pt x="56" y="123"/>
                    <a:pt x="45" y="101"/>
                    <a:pt x="45" y="90"/>
                  </a:cubicBezTo>
                  <a:cubicBezTo>
                    <a:pt x="45" y="79"/>
                    <a:pt x="45" y="67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2" y="23"/>
                  </a:cubicBezTo>
                  <a:cubicBezTo>
                    <a:pt x="11" y="34"/>
                    <a:pt x="0" y="56"/>
                    <a:pt x="0" y="79"/>
                  </a:cubicBezTo>
                  <a:cubicBezTo>
                    <a:pt x="0" y="101"/>
                    <a:pt x="0" y="123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0" y="270"/>
                    <a:pt x="106" y="269"/>
                    <a:pt x="112" y="268"/>
                  </a:cubicBezTo>
                  <a:cubicBezTo>
                    <a:pt x="145" y="257"/>
                    <a:pt x="167" y="246"/>
                    <a:pt x="178" y="223"/>
                  </a:cubicBezTo>
                  <a:cubicBezTo>
                    <a:pt x="190" y="201"/>
                    <a:pt x="190" y="157"/>
                    <a:pt x="178" y="123"/>
                  </a:cubicBezTo>
                  <a:cubicBezTo>
                    <a:pt x="167" y="79"/>
                    <a:pt x="156" y="45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2">
              <a:extLst>
                <a:ext uri="{FF2B5EF4-FFF2-40B4-BE49-F238E27FC236}">
                  <a16:creationId xmlns:a16="http://schemas.microsoft.com/office/drawing/2014/main" id="{F8E1166B-8D01-CF5D-5488-F9491533CD21}"/>
                </a:ext>
              </a:extLst>
            </p:cNvPr>
            <p:cNvSpPr/>
            <p:nvPr/>
          </p:nvSpPr>
          <p:spPr>
            <a:xfrm rot="1205253">
              <a:off x="6771286" y="311474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56"/>
                    <a:pt x="123" y="67"/>
                  </a:cubicBezTo>
                  <a:cubicBezTo>
                    <a:pt x="123" y="89"/>
                    <a:pt x="134" y="100"/>
                    <a:pt x="134" y="123"/>
                  </a:cubicBezTo>
                  <a:cubicBezTo>
                    <a:pt x="134" y="145"/>
                    <a:pt x="145" y="167"/>
                    <a:pt x="145" y="178"/>
                  </a:cubicBezTo>
                  <a:cubicBezTo>
                    <a:pt x="145" y="190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78" y="190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12"/>
                    <a:pt x="56" y="100"/>
                    <a:pt x="56" y="89"/>
                  </a:cubicBezTo>
                  <a:cubicBezTo>
                    <a:pt x="56" y="67"/>
                    <a:pt x="56" y="67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4" y="11"/>
                    <a:pt x="22" y="22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58" y="269"/>
                    <a:pt x="106" y="269"/>
                  </a:cubicBezTo>
                  <a:cubicBezTo>
                    <a:pt x="112" y="269"/>
                    <a:pt x="117" y="269"/>
                    <a:pt x="123" y="268"/>
                  </a:cubicBezTo>
                  <a:cubicBezTo>
                    <a:pt x="145" y="256"/>
                    <a:pt x="167" y="245"/>
                    <a:pt x="178" y="223"/>
                  </a:cubicBezTo>
                  <a:cubicBezTo>
                    <a:pt x="190" y="190"/>
                    <a:pt x="190" y="156"/>
                    <a:pt x="190" y="112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23" y="0"/>
                    <a:pt x="100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2">
              <a:extLst>
                <a:ext uri="{FF2B5EF4-FFF2-40B4-BE49-F238E27FC236}">
                  <a16:creationId xmlns:a16="http://schemas.microsoft.com/office/drawing/2014/main" id="{0194A726-F733-053F-EE2B-DAEF90D45853}"/>
                </a:ext>
              </a:extLst>
            </p:cNvPr>
            <p:cNvSpPr/>
            <p:nvPr/>
          </p:nvSpPr>
          <p:spPr>
            <a:xfrm rot="1205253">
              <a:off x="6828478" y="2999929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0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2">
              <a:extLst>
                <a:ext uri="{FF2B5EF4-FFF2-40B4-BE49-F238E27FC236}">
                  <a16:creationId xmlns:a16="http://schemas.microsoft.com/office/drawing/2014/main" id="{F8372F1F-2809-4134-664E-2EE577B43AFD}"/>
                </a:ext>
              </a:extLst>
            </p:cNvPr>
            <p:cNvSpPr/>
            <p:nvPr/>
          </p:nvSpPr>
          <p:spPr>
            <a:xfrm rot="1205253">
              <a:off x="6822330" y="3039876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2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2">
              <a:extLst>
                <a:ext uri="{FF2B5EF4-FFF2-40B4-BE49-F238E27FC236}">
                  <a16:creationId xmlns:a16="http://schemas.microsoft.com/office/drawing/2014/main" id="{69EC7D55-415C-8F91-4A0D-0CFFCAC6DAF5}"/>
                </a:ext>
              </a:extLst>
            </p:cNvPr>
            <p:cNvSpPr/>
            <p:nvPr/>
          </p:nvSpPr>
          <p:spPr>
            <a:xfrm rot="1205253">
              <a:off x="6815161" y="3080658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8"/>
                  </a:cubicBezTo>
                  <a:cubicBezTo>
                    <a:pt x="100" y="228"/>
                    <a:pt x="89" y="228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49"/>
                  </a:cubicBezTo>
                  <a:cubicBezTo>
                    <a:pt x="67" y="49"/>
                    <a:pt x="67" y="38"/>
                    <a:pt x="78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7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4" y="262"/>
                    <a:pt x="123" y="261"/>
                  </a:cubicBezTo>
                  <a:cubicBezTo>
                    <a:pt x="145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67" y="38"/>
                    <a:pt x="145" y="16"/>
                  </a:cubicBezTo>
                  <a:cubicBezTo>
                    <a:pt x="129" y="8"/>
                    <a:pt x="113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2">
              <a:extLst>
                <a:ext uri="{FF2B5EF4-FFF2-40B4-BE49-F238E27FC236}">
                  <a16:creationId xmlns:a16="http://schemas.microsoft.com/office/drawing/2014/main" id="{371BECA7-DC0C-E186-5D1F-65AEB83EFBFC}"/>
                </a:ext>
              </a:extLst>
            </p:cNvPr>
            <p:cNvSpPr/>
            <p:nvPr/>
          </p:nvSpPr>
          <p:spPr>
            <a:xfrm rot="1205253">
              <a:off x="6807979" y="3120786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112" y="45"/>
                  </a:moveTo>
                  <a:cubicBezTo>
                    <a:pt x="112" y="56"/>
                    <a:pt x="123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45" y="156"/>
                    <a:pt x="145" y="167"/>
                    <a:pt x="145" y="178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12" y="227"/>
                    <a:pt x="110" y="228"/>
                    <a:pt x="108" y="228"/>
                  </a:cubicBezTo>
                  <a:cubicBezTo>
                    <a:pt x="104" y="228"/>
                    <a:pt x="97" y="223"/>
                    <a:pt x="89" y="223"/>
                  </a:cubicBezTo>
                  <a:cubicBezTo>
                    <a:pt x="89" y="223"/>
                    <a:pt x="78" y="212"/>
                    <a:pt x="78" y="201"/>
                  </a:cubicBezTo>
                  <a:cubicBezTo>
                    <a:pt x="67" y="190"/>
                    <a:pt x="67" y="167"/>
                    <a:pt x="67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67" y="56"/>
                  </a:cubicBezTo>
                  <a:cubicBezTo>
                    <a:pt x="67" y="56"/>
                    <a:pt x="78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45" y="11"/>
                    <a:pt x="34" y="23"/>
                  </a:cubicBezTo>
                  <a:cubicBezTo>
                    <a:pt x="22" y="45"/>
                    <a:pt x="11" y="56"/>
                    <a:pt x="11" y="78"/>
                  </a:cubicBezTo>
                  <a:cubicBezTo>
                    <a:pt x="0" y="100"/>
                    <a:pt x="11" y="123"/>
                    <a:pt x="11" y="156"/>
                  </a:cubicBezTo>
                  <a:cubicBezTo>
                    <a:pt x="31" y="226"/>
                    <a:pt x="60" y="269"/>
                    <a:pt x="106" y="269"/>
                  </a:cubicBezTo>
                  <a:cubicBezTo>
                    <a:pt x="112" y="269"/>
                    <a:pt x="117" y="269"/>
                    <a:pt x="123" y="268"/>
                  </a:cubicBezTo>
                  <a:cubicBezTo>
                    <a:pt x="156" y="256"/>
                    <a:pt x="178" y="245"/>
                    <a:pt x="190" y="223"/>
                  </a:cubicBezTo>
                  <a:cubicBezTo>
                    <a:pt x="190" y="201"/>
                    <a:pt x="201" y="167"/>
                    <a:pt x="190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34" y="11"/>
                    <a:pt x="112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2">
              <a:extLst>
                <a:ext uri="{FF2B5EF4-FFF2-40B4-BE49-F238E27FC236}">
                  <a16:creationId xmlns:a16="http://schemas.microsoft.com/office/drawing/2014/main" id="{9A867373-898B-69C8-65B4-2B519FE90300}"/>
                </a:ext>
              </a:extLst>
            </p:cNvPr>
            <p:cNvSpPr/>
            <p:nvPr/>
          </p:nvSpPr>
          <p:spPr>
            <a:xfrm rot="1205253">
              <a:off x="6409354" y="3012139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9"/>
                  </a:moveTo>
                  <a:cubicBezTo>
                    <a:pt x="90" y="39"/>
                    <a:pt x="101" y="39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34" y="150"/>
                    <a:pt x="134" y="172"/>
                    <a:pt x="146" y="183"/>
                  </a:cubicBezTo>
                  <a:cubicBezTo>
                    <a:pt x="146" y="194"/>
                    <a:pt x="134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101" y="228"/>
                    <a:pt x="90" y="217"/>
                  </a:cubicBezTo>
                  <a:cubicBezTo>
                    <a:pt x="79" y="217"/>
                    <a:pt x="79" y="206"/>
                    <a:pt x="68" y="194"/>
                  </a:cubicBezTo>
                  <a:cubicBezTo>
                    <a:pt x="68" y="183"/>
                    <a:pt x="68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8" y="50"/>
                    <a:pt x="68" y="50"/>
                    <a:pt x="79" y="39"/>
                  </a:cubicBezTo>
                  <a:close/>
                  <a:moveTo>
                    <a:pt x="97" y="1"/>
                  </a:moveTo>
                  <a:cubicBezTo>
                    <a:pt x="91" y="1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50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3"/>
                    <a:pt x="123" y="261"/>
                  </a:cubicBezTo>
                  <a:cubicBezTo>
                    <a:pt x="146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2"/>
                    <a:pt x="168" y="39"/>
                    <a:pt x="146" y="27"/>
                  </a:cubicBezTo>
                  <a:cubicBezTo>
                    <a:pt x="129" y="11"/>
                    <a:pt x="113" y="1"/>
                    <a:pt x="9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2">
              <a:extLst>
                <a:ext uri="{FF2B5EF4-FFF2-40B4-BE49-F238E27FC236}">
                  <a16:creationId xmlns:a16="http://schemas.microsoft.com/office/drawing/2014/main" id="{3D97CF08-F8E8-BC5F-7115-018D90DEE865}"/>
                </a:ext>
              </a:extLst>
            </p:cNvPr>
            <p:cNvSpPr/>
            <p:nvPr/>
          </p:nvSpPr>
          <p:spPr>
            <a:xfrm rot="1205253">
              <a:off x="6403033" y="3053057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79" y="38"/>
                    <a:pt x="90" y="38"/>
                    <a:pt x="101" y="49"/>
                  </a:cubicBezTo>
                  <a:cubicBezTo>
                    <a:pt x="101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49"/>
                    <a:pt x="134" y="161"/>
                    <a:pt x="134" y="183"/>
                  </a:cubicBezTo>
                  <a:cubicBezTo>
                    <a:pt x="134" y="194"/>
                    <a:pt x="134" y="205"/>
                    <a:pt x="123" y="205"/>
                  </a:cubicBezTo>
                  <a:cubicBezTo>
                    <a:pt x="123" y="216"/>
                    <a:pt x="112" y="216"/>
                    <a:pt x="112" y="227"/>
                  </a:cubicBezTo>
                  <a:cubicBezTo>
                    <a:pt x="101" y="227"/>
                    <a:pt x="90" y="227"/>
                    <a:pt x="79" y="216"/>
                  </a:cubicBezTo>
                  <a:cubicBezTo>
                    <a:pt x="79" y="216"/>
                    <a:pt x="68" y="205"/>
                    <a:pt x="68" y="194"/>
                  </a:cubicBezTo>
                  <a:cubicBezTo>
                    <a:pt x="57" y="183"/>
                    <a:pt x="57" y="161"/>
                    <a:pt x="57" y="138"/>
                  </a:cubicBezTo>
                  <a:cubicBezTo>
                    <a:pt x="45" y="116"/>
                    <a:pt x="45" y="94"/>
                    <a:pt x="45" y="83"/>
                  </a:cubicBezTo>
                  <a:cubicBezTo>
                    <a:pt x="45" y="72"/>
                    <a:pt x="45" y="60"/>
                    <a:pt x="57" y="49"/>
                  </a:cubicBezTo>
                  <a:cubicBezTo>
                    <a:pt x="57" y="49"/>
                    <a:pt x="68" y="38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49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34" y="27"/>
                  </a:cubicBezTo>
                  <a:cubicBezTo>
                    <a:pt x="126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2">
              <a:extLst>
                <a:ext uri="{FF2B5EF4-FFF2-40B4-BE49-F238E27FC236}">
                  <a16:creationId xmlns:a16="http://schemas.microsoft.com/office/drawing/2014/main" id="{5C39340F-6657-44D5-7696-7C6EF2F09F28}"/>
                </a:ext>
              </a:extLst>
            </p:cNvPr>
            <p:cNvSpPr/>
            <p:nvPr/>
          </p:nvSpPr>
          <p:spPr>
            <a:xfrm rot="1205253">
              <a:off x="6866001" y="3005940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2">
              <a:extLst>
                <a:ext uri="{FF2B5EF4-FFF2-40B4-BE49-F238E27FC236}">
                  <a16:creationId xmlns:a16="http://schemas.microsoft.com/office/drawing/2014/main" id="{24C1953C-4870-6AE2-A15E-9D03386B8FAE}"/>
                </a:ext>
              </a:extLst>
            </p:cNvPr>
            <p:cNvSpPr/>
            <p:nvPr/>
          </p:nvSpPr>
          <p:spPr>
            <a:xfrm rot="1205253">
              <a:off x="6858882" y="3046716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100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2">
              <a:extLst>
                <a:ext uri="{FF2B5EF4-FFF2-40B4-BE49-F238E27FC236}">
                  <a16:creationId xmlns:a16="http://schemas.microsoft.com/office/drawing/2014/main" id="{158B17B4-2C87-5CDA-4692-7DD2F18E5B83}"/>
                </a:ext>
              </a:extLst>
            </p:cNvPr>
            <p:cNvSpPr/>
            <p:nvPr/>
          </p:nvSpPr>
          <p:spPr>
            <a:xfrm rot="1205253">
              <a:off x="6851885" y="3086527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50"/>
                    <a:pt x="145" y="172"/>
                    <a:pt x="145" y="183"/>
                  </a:cubicBezTo>
                  <a:cubicBezTo>
                    <a:pt x="145" y="194"/>
                    <a:pt x="145" y="205"/>
                    <a:pt x="134" y="216"/>
                  </a:cubicBezTo>
                  <a:cubicBezTo>
                    <a:pt x="134" y="216"/>
                    <a:pt x="123" y="228"/>
                    <a:pt x="112" y="228"/>
                  </a:cubicBezTo>
                  <a:cubicBezTo>
                    <a:pt x="100" y="228"/>
                    <a:pt x="100" y="228"/>
                    <a:pt x="89" y="216"/>
                  </a:cubicBezTo>
                  <a:cubicBezTo>
                    <a:pt x="89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49"/>
                    <a:pt x="67" y="49"/>
                    <a:pt x="78" y="38"/>
                  </a:cubicBezTo>
                  <a:close/>
                  <a:moveTo>
                    <a:pt x="98" y="0"/>
                  </a:moveTo>
                  <a:cubicBezTo>
                    <a:pt x="91" y="0"/>
                    <a:pt x="84" y="2"/>
                    <a:pt x="78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11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56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37" y="11"/>
                    <a:pt x="117" y="0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2">
              <a:extLst>
                <a:ext uri="{FF2B5EF4-FFF2-40B4-BE49-F238E27FC236}">
                  <a16:creationId xmlns:a16="http://schemas.microsoft.com/office/drawing/2014/main" id="{EDA991DD-588E-80AF-D56A-D346FCE190EE}"/>
                </a:ext>
              </a:extLst>
            </p:cNvPr>
            <p:cNvSpPr/>
            <p:nvPr/>
          </p:nvSpPr>
          <p:spPr>
            <a:xfrm rot="1205253">
              <a:off x="6908843" y="2972125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67" y="0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0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2">
              <a:extLst>
                <a:ext uri="{FF2B5EF4-FFF2-40B4-BE49-F238E27FC236}">
                  <a16:creationId xmlns:a16="http://schemas.microsoft.com/office/drawing/2014/main" id="{AFAF4AB2-C267-C48F-B6F3-6B6962572173}"/>
                </a:ext>
              </a:extLst>
            </p:cNvPr>
            <p:cNvSpPr/>
            <p:nvPr/>
          </p:nvSpPr>
          <p:spPr>
            <a:xfrm rot="1205253">
              <a:off x="6902786" y="301228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89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1" y="228"/>
                    <a:pt x="89" y="228"/>
                    <a:pt x="89" y="217"/>
                  </a:cubicBezTo>
                  <a:cubicBezTo>
                    <a:pt x="78" y="217"/>
                    <a:pt x="78" y="205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9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38"/>
                    <a:pt x="145" y="16"/>
                  </a:cubicBezTo>
                  <a:cubicBezTo>
                    <a:pt x="129" y="8"/>
                    <a:pt x="114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2">
              <a:extLst>
                <a:ext uri="{FF2B5EF4-FFF2-40B4-BE49-F238E27FC236}">
                  <a16:creationId xmlns:a16="http://schemas.microsoft.com/office/drawing/2014/main" id="{C9B3E303-7D6E-F3F2-E7FE-D647BC6DBB37}"/>
                </a:ext>
              </a:extLst>
            </p:cNvPr>
            <p:cNvSpPr/>
            <p:nvPr/>
          </p:nvSpPr>
          <p:spPr>
            <a:xfrm rot="1205253">
              <a:off x="6895433" y="3052555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2">
              <a:extLst>
                <a:ext uri="{FF2B5EF4-FFF2-40B4-BE49-F238E27FC236}">
                  <a16:creationId xmlns:a16="http://schemas.microsoft.com/office/drawing/2014/main" id="{AA688F03-08B7-8942-9990-FD29B438918E}"/>
                </a:ext>
              </a:extLst>
            </p:cNvPr>
            <p:cNvSpPr/>
            <p:nvPr/>
          </p:nvSpPr>
          <p:spPr>
            <a:xfrm rot="1205253">
              <a:off x="6889113" y="309338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2">
              <a:extLst>
                <a:ext uri="{FF2B5EF4-FFF2-40B4-BE49-F238E27FC236}">
                  <a16:creationId xmlns:a16="http://schemas.microsoft.com/office/drawing/2014/main" id="{BF016586-5902-2E2D-86DB-8FF3589A4155}"/>
                </a:ext>
              </a:extLst>
            </p:cNvPr>
            <p:cNvSpPr/>
            <p:nvPr/>
          </p:nvSpPr>
          <p:spPr>
            <a:xfrm rot="1205253">
              <a:off x="6881852" y="3133956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2">
              <a:extLst>
                <a:ext uri="{FF2B5EF4-FFF2-40B4-BE49-F238E27FC236}">
                  <a16:creationId xmlns:a16="http://schemas.microsoft.com/office/drawing/2014/main" id="{F1D809FE-41D2-30DE-3A31-3792A90C1C88}"/>
                </a:ext>
              </a:extLst>
            </p:cNvPr>
            <p:cNvSpPr/>
            <p:nvPr/>
          </p:nvSpPr>
          <p:spPr>
            <a:xfrm rot="1205253">
              <a:off x="6946335" y="297830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2">
              <a:extLst>
                <a:ext uri="{FF2B5EF4-FFF2-40B4-BE49-F238E27FC236}">
                  <a16:creationId xmlns:a16="http://schemas.microsoft.com/office/drawing/2014/main" id="{9EDE11F7-F21F-1655-9E96-9E52B9B3DFFE}"/>
                </a:ext>
              </a:extLst>
            </p:cNvPr>
            <p:cNvSpPr/>
            <p:nvPr/>
          </p:nvSpPr>
          <p:spPr>
            <a:xfrm rot="1205253">
              <a:off x="6939510" y="301815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1" y="38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89" y="228"/>
                    <a:pt x="89" y="217"/>
                  </a:cubicBezTo>
                  <a:cubicBezTo>
                    <a:pt x="78" y="217"/>
                    <a:pt x="78" y="205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1" y="38"/>
                    <a:pt x="11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2">
              <a:extLst>
                <a:ext uri="{FF2B5EF4-FFF2-40B4-BE49-F238E27FC236}">
                  <a16:creationId xmlns:a16="http://schemas.microsoft.com/office/drawing/2014/main" id="{22C60AE8-2995-4E60-D737-3867DE99C8B5}"/>
                </a:ext>
              </a:extLst>
            </p:cNvPr>
            <p:cNvSpPr/>
            <p:nvPr/>
          </p:nvSpPr>
          <p:spPr>
            <a:xfrm rot="1205253">
              <a:off x="6933128" y="3058597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2">
              <a:extLst>
                <a:ext uri="{FF2B5EF4-FFF2-40B4-BE49-F238E27FC236}">
                  <a16:creationId xmlns:a16="http://schemas.microsoft.com/office/drawing/2014/main" id="{5575FCCF-3070-C1A4-F4ED-296A9AA4755C}"/>
                </a:ext>
              </a:extLst>
            </p:cNvPr>
            <p:cNvSpPr/>
            <p:nvPr/>
          </p:nvSpPr>
          <p:spPr>
            <a:xfrm flipH="1">
              <a:off x="6222000" y="2442461"/>
              <a:ext cx="251628" cy="347945"/>
            </a:xfrm>
            <a:custGeom>
              <a:avLst/>
              <a:gdLst/>
              <a:ahLst/>
              <a:cxnLst/>
              <a:rect l="l" t="t" r="r" b="b"/>
              <a:pathLst>
                <a:path w="2764" h="3822" extrusionOk="0">
                  <a:moveTo>
                    <a:pt x="2362" y="2986"/>
                  </a:moveTo>
                  <a:cubicBezTo>
                    <a:pt x="2362" y="2986"/>
                    <a:pt x="2763" y="2306"/>
                    <a:pt x="2607" y="1705"/>
                  </a:cubicBezTo>
                  <a:cubicBezTo>
                    <a:pt x="2462" y="1103"/>
                    <a:pt x="1727" y="279"/>
                    <a:pt x="1070" y="0"/>
                  </a:cubicBezTo>
                  <a:cubicBezTo>
                    <a:pt x="1070" y="0"/>
                    <a:pt x="1193" y="724"/>
                    <a:pt x="1193" y="724"/>
                  </a:cubicBezTo>
                  <a:cubicBezTo>
                    <a:pt x="1193" y="747"/>
                    <a:pt x="725" y="1081"/>
                    <a:pt x="691" y="1114"/>
                  </a:cubicBezTo>
                  <a:cubicBezTo>
                    <a:pt x="535" y="1248"/>
                    <a:pt x="402" y="1393"/>
                    <a:pt x="279" y="1549"/>
                  </a:cubicBezTo>
                  <a:cubicBezTo>
                    <a:pt x="223" y="1638"/>
                    <a:pt x="157" y="1694"/>
                    <a:pt x="90" y="1760"/>
                  </a:cubicBezTo>
                  <a:cubicBezTo>
                    <a:pt x="23" y="1827"/>
                    <a:pt x="1" y="1927"/>
                    <a:pt x="34" y="2028"/>
                  </a:cubicBezTo>
                  <a:cubicBezTo>
                    <a:pt x="79" y="2128"/>
                    <a:pt x="212" y="2195"/>
                    <a:pt x="324" y="2161"/>
                  </a:cubicBezTo>
                  <a:cubicBezTo>
                    <a:pt x="223" y="2239"/>
                    <a:pt x="123" y="2340"/>
                    <a:pt x="79" y="2473"/>
                  </a:cubicBezTo>
                  <a:cubicBezTo>
                    <a:pt x="34" y="2607"/>
                    <a:pt x="79" y="2707"/>
                    <a:pt x="168" y="2819"/>
                  </a:cubicBezTo>
                  <a:cubicBezTo>
                    <a:pt x="201" y="2863"/>
                    <a:pt x="402" y="2975"/>
                    <a:pt x="435" y="2997"/>
                  </a:cubicBezTo>
                  <a:cubicBezTo>
                    <a:pt x="457" y="3019"/>
                    <a:pt x="346" y="3142"/>
                    <a:pt x="535" y="3364"/>
                  </a:cubicBezTo>
                  <a:cubicBezTo>
                    <a:pt x="647" y="3498"/>
                    <a:pt x="858" y="3476"/>
                    <a:pt x="903" y="3431"/>
                  </a:cubicBezTo>
                  <a:cubicBezTo>
                    <a:pt x="903" y="3431"/>
                    <a:pt x="948" y="3643"/>
                    <a:pt x="1204" y="3710"/>
                  </a:cubicBezTo>
                  <a:cubicBezTo>
                    <a:pt x="1705" y="3821"/>
                    <a:pt x="2106" y="3342"/>
                    <a:pt x="2362" y="2986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2">
              <a:extLst>
                <a:ext uri="{FF2B5EF4-FFF2-40B4-BE49-F238E27FC236}">
                  <a16:creationId xmlns:a16="http://schemas.microsoft.com/office/drawing/2014/main" id="{9C040892-ADC3-28F7-9F19-A6C9F6BE6383}"/>
                </a:ext>
              </a:extLst>
            </p:cNvPr>
            <p:cNvSpPr/>
            <p:nvPr/>
          </p:nvSpPr>
          <p:spPr>
            <a:xfrm flipH="1">
              <a:off x="6971410" y="2634093"/>
              <a:ext cx="359052" cy="364150"/>
            </a:xfrm>
            <a:custGeom>
              <a:avLst/>
              <a:gdLst/>
              <a:ahLst/>
              <a:cxnLst/>
              <a:rect l="l" t="t" r="r" b="b"/>
              <a:pathLst>
                <a:path w="3944" h="4000" extrusionOk="0">
                  <a:moveTo>
                    <a:pt x="2005" y="45"/>
                  </a:moveTo>
                  <a:cubicBezTo>
                    <a:pt x="1615" y="90"/>
                    <a:pt x="1248" y="268"/>
                    <a:pt x="947" y="502"/>
                  </a:cubicBezTo>
                  <a:cubicBezTo>
                    <a:pt x="680" y="714"/>
                    <a:pt x="379" y="1003"/>
                    <a:pt x="256" y="1326"/>
                  </a:cubicBezTo>
                  <a:cubicBezTo>
                    <a:pt x="22" y="1950"/>
                    <a:pt x="0" y="2785"/>
                    <a:pt x="747" y="3387"/>
                  </a:cubicBezTo>
                  <a:cubicBezTo>
                    <a:pt x="1493" y="4000"/>
                    <a:pt x="3576" y="3131"/>
                    <a:pt x="3787" y="2429"/>
                  </a:cubicBezTo>
                  <a:cubicBezTo>
                    <a:pt x="3787" y="2429"/>
                    <a:pt x="3943" y="2028"/>
                    <a:pt x="3565" y="1917"/>
                  </a:cubicBezTo>
                  <a:cubicBezTo>
                    <a:pt x="3565" y="1917"/>
                    <a:pt x="3676" y="1493"/>
                    <a:pt x="3264" y="1382"/>
                  </a:cubicBezTo>
                  <a:cubicBezTo>
                    <a:pt x="3264" y="1382"/>
                    <a:pt x="3253" y="1103"/>
                    <a:pt x="3253" y="1081"/>
                  </a:cubicBezTo>
                  <a:cubicBezTo>
                    <a:pt x="3175" y="836"/>
                    <a:pt x="2896" y="769"/>
                    <a:pt x="2896" y="769"/>
                  </a:cubicBezTo>
                  <a:cubicBezTo>
                    <a:pt x="2852" y="714"/>
                    <a:pt x="2818" y="513"/>
                    <a:pt x="2818" y="368"/>
                  </a:cubicBezTo>
                  <a:cubicBezTo>
                    <a:pt x="2830" y="1"/>
                    <a:pt x="2273" y="12"/>
                    <a:pt x="2005" y="4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2">
              <a:extLst>
                <a:ext uri="{FF2B5EF4-FFF2-40B4-BE49-F238E27FC236}">
                  <a16:creationId xmlns:a16="http://schemas.microsoft.com/office/drawing/2014/main" id="{1DFF9DD8-780D-FA0C-428F-3509713DF3D5}"/>
                </a:ext>
              </a:extLst>
            </p:cNvPr>
            <p:cNvSpPr/>
            <p:nvPr/>
          </p:nvSpPr>
          <p:spPr>
            <a:xfrm flipH="1">
              <a:off x="7012015" y="1317886"/>
              <a:ext cx="148118" cy="164323"/>
            </a:xfrm>
            <a:custGeom>
              <a:avLst/>
              <a:gdLst/>
              <a:ahLst/>
              <a:cxnLst/>
              <a:rect l="l" t="t" r="r" b="b"/>
              <a:pathLst>
                <a:path w="1627" h="1805" extrusionOk="0">
                  <a:moveTo>
                    <a:pt x="1627" y="903"/>
                  </a:moveTo>
                  <a:cubicBezTo>
                    <a:pt x="1627" y="1393"/>
                    <a:pt x="1259" y="1805"/>
                    <a:pt x="814" y="1805"/>
                  </a:cubicBezTo>
                  <a:cubicBezTo>
                    <a:pt x="368" y="1805"/>
                    <a:pt x="1" y="1393"/>
                    <a:pt x="1" y="903"/>
                  </a:cubicBezTo>
                  <a:cubicBezTo>
                    <a:pt x="1" y="401"/>
                    <a:pt x="368" y="0"/>
                    <a:pt x="814" y="0"/>
                  </a:cubicBezTo>
                  <a:cubicBezTo>
                    <a:pt x="1259" y="0"/>
                    <a:pt x="1627" y="401"/>
                    <a:pt x="1627" y="90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2">
              <a:extLst>
                <a:ext uri="{FF2B5EF4-FFF2-40B4-BE49-F238E27FC236}">
                  <a16:creationId xmlns:a16="http://schemas.microsoft.com/office/drawing/2014/main" id="{135145C8-F9A1-A317-05A2-D84EDE8D59A9}"/>
                </a:ext>
              </a:extLst>
            </p:cNvPr>
            <p:cNvSpPr/>
            <p:nvPr/>
          </p:nvSpPr>
          <p:spPr>
            <a:xfrm flipH="1">
              <a:off x="6702673" y="1291486"/>
              <a:ext cx="149210" cy="164414"/>
            </a:xfrm>
            <a:custGeom>
              <a:avLst/>
              <a:gdLst/>
              <a:ahLst/>
              <a:cxnLst/>
              <a:rect l="l" t="t" r="r" b="b"/>
              <a:pathLst>
                <a:path w="1639" h="1806" extrusionOk="0">
                  <a:moveTo>
                    <a:pt x="1638" y="903"/>
                  </a:moveTo>
                  <a:cubicBezTo>
                    <a:pt x="1638" y="1404"/>
                    <a:pt x="1271" y="1805"/>
                    <a:pt x="825" y="1805"/>
                  </a:cubicBezTo>
                  <a:cubicBezTo>
                    <a:pt x="368" y="1805"/>
                    <a:pt x="1" y="1404"/>
                    <a:pt x="1" y="903"/>
                  </a:cubicBezTo>
                  <a:cubicBezTo>
                    <a:pt x="1" y="413"/>
                    <a:pt x="368" y="1"/>
                    <a:pt x="825" y="1"/>
                  </a:cubicBezTo>
                  <a:cubicBezTo>
                    <a:pt x="1271" y="1"/>
                    <a:pt x="1638" y="413"/>
                    <a:pt x="1638" y="90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2">
              <a:extLst>
                <a:ext uri="{FF2B5EF4-FFF2-40B4-BE49-F238E27FC236}">
                  <a16:creationId xmlns:a16="http://schemas.microsoft.com/office/drawing/2014/main" id="{3EBE1FF0-5308-9059-AE75-B02B6B4264BE}"/>
                </a:ext>
              </a:extLst>
            </p:cNvPr>
            <p:cNvSpPr/>
            <p:nvPr/>
          </p:nvSpPr>
          <p:spPr>
            <a:xfrm flipH="1">
              <a:off x="7039327" y="1348293"/>
              <a:ext cx="93404" cy="103510"/>
            </a:xfrm>
            <a:custGeom>
              <a:avLst/>
              <a:gdLst/>
              <a:ahLst/>
              <a:cxnLst/>
              <a:rect l="l" t="t" r="r" b="b"/>
              <a:pathLst>
                <a:path w="1026" h="1137" extrusionOk="0">
                  <a:moveTo>
                    <a:pt x="1025" y="569"/>
                  </a:moveTo>
                  <a:cubicBezTo>
                    <a:pt x="1025" y="880"/>
                    <a:pt x="802" y="1137"/>
                    <a:pt x="513" y="1137"/>
                  </a:cubicBezTo>
                  <a:cubicBezTo>
                    <a:pt x="223" y="1137"/>
                    <a:pt x="0" y="880"/>
                    <a:pt x="0" y="569"/>
                  </a:cubicBezTo>
                  <a:cubicBezTo>
                    <a:pt x="0" y="245"/>
                    <a:pt x="223" y="0"/>
                    <a:pt x="513" y="0"/>
                  </a:cubicBezTo>
                  <a:cubicBezTo>
                    <a:pt x="802" y="0"/>
                    <a:pt x="1025" y="245"/>
                    <a:pt x="1025" y="5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2">
              <a:extLst>
                <a:ext uri="{FF2B5EF4-FFF2-40B4-BE49-F238E27FC236}">
                  <a16:creationId xmlns:a16="http://schemas.microsoft.com/office/drawing/2014/main" id="{8099BE1F-8879-0D9A-7B0C-08785EE6EA22}"/>
                </a:ext>
              </a:extLst>
            </p:cNvPr>
            <p:cNvSpPr/>
            <p:nvPr/>
          </p:nvSpPr>
          <p:spPr>
            <a:xfrm flipH="1">
              <a:off x="6730076" y="1321892"/>
              <a:ext cx="94406" cy="103510"/>
            </a:xfrm>
            <a:custGeom>
              <a:avLst/>
              <a:gdLst/>
              <a:ahLst/>
              <a:cxnLst/>
              <a:rect l="l" t="t" r="r" b="b"/>
              <a:pathLst>
                <a:path w="1037" h="1137" extrusionOk="0">
                  <a:moveTo>
                    <a:pt x="1037" y="569"/>
                  </a:moveTo>
                  <a:cubicBezTo>
                    <a:pt x="1037" y="892"/>
                    <a:pt x="803" y="1137"/>
                    <a:pt x="524" y="1137"/>
                  </a:cubicBezTo>
                  <a:cubicBezTo>
                    <a:pt x="234" y="1137"/>
                    <a:pt x="1" y="892"/>
                    <a:pt x="1" y="569"/>
                  </a:cubicBezTo>
                  <a:cubicBezTo>
                    <a:pt x="1" y="257"/>
                    <a:pt x="234" y="1"/>
                    <a:pt x="524" y="1"/>
                  </a:cubicBezTo>
                  <a:cubicBezTo>
                    <a:pt x="803" y="1"/>
                    <a:pt x="1037" y="257"/>
                    <a:pt x="1037" y="5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2">
              <a:extLst>
                <a:ext uri="{FF2B5EF4-FFF2-40B4-BE49-F238E27FC236}">
                  <a16:creationId xmlns:a16="http://schemas.microsoft.com/office/drawing/2014/main" id="{92C04A09-6A5C-0678-E37C-AFC9D7AE23C7}"/>
                </a:ext>
              </a:extLst>
            </p:cNvPr>
            <p:cNvSpPr/>
            <p:nvPr/>
          </p:nvSpPr>
          <p:spPr>
            <a:xfrm flipH="1">
              <a:off x="7063725" y="1241780"/>
              <a:ext cx="60904" cy="59994"/>
            </a:xfrm>
            <a:custGeom>
              <a:avLst/>
              <a:gdLst/>
              <a:ahLst/>
              <a:cxnLst/>
              <a:rect l="l" t="t" r="r" b="b"/>
              <a:pathLst>
                <a:path w="669" h="659" extrusionOk="0">
                  <a:moveTo>
                    <a:pt x="669" y="324"/>
                  </a:moveTo>
                  <a:cubicBezTo>
                    <a:pt x="669" y="513"/>
                    <a:pt x="513" y="658"/>
                    <a:pt x="335" y="658"/>
                  </a:cubicBezTo>
                  <a:cubicBezTo>
                    <a:pt x="145" y="658"/>
                    <a:pt x="0" y="513"/>
                    <a:pt x="0" y="324"/>
                  </a:cubicBezTo>
                  <a:cubicBezTo>
                    <a:pt x="0" y="146"/>
                    <a:pt x="145" y="1"/>
                    <a:pt x="335" y="1"/>
                  </a:cubicBezTo>
                  <a:cubicBezTo>
                    <a:pt x="513" y="1"/>
                    <a:pt x="669" y="146"/>
                    <a:pt x="669" y="32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2">
              <a:extLst>
                <a:ext uri="{FF2B5EF4-FFF2-40B4-BE49-F238E27FC236}">
                  <a16:creationId xmlns:a16="http://schemas.microsoft.com/office/drawing/2014/main" id="{D9364D80-AC6E-CAED-8C71-AA807F01D7C4}"/>
                </a:ext>
              </a:extLst>
            </p:cNvPr>
            <p:cNvSpPr/>
            <p:nvPr/>
          </p:nvSpPr>
          <p:spPr>
            <a:xfrm flipH="1">
              <a:off x="6764579" y="1217473"/>
              <a:ext cx="60904" cy="59903"/>
            </a:xfrm>
            <a:custGeom>
              <a:avLst/>
              <a:gdLst/>
              <a:ahLst/>
              <a:cxnLst/>
              <a:rect l="l" t="t" r="r" b="b"/>
              <a:pathLst>
                <a:path w="669" h="658" extrusionOk="0">
                  <a:moveTo>
                    <a:pt x="669" y="335"/>
                  </a:moveTo>
                  <a:cubicBezTo>
                    <a:pt x="669" y="513"/>
                    <a:pt x="513" y="658"/>
                    <a:pt x="335" y="658"/>
                  </a:cubicBezTo>
                  <a:cubicBezTo>
                    <a:pt x="145" y="658"/>
                    <a:pt x="0" y="513"/>
                    <a:pt x="0" y="335"/>
                  </a:cubicBezTo>
                  <a:cubicBezTo>
                    <a:pt x="0" y="145"/>
                    <a:pt x="145" y="0"/>
                    <a:pt x="335" y="0"/>
                  </a:cubicBezTo>
                  <a:cubicBezTo>
                    <a:pt x="513" y="0"/>
                    <a:pt x="669" y="145"/>
                    <a:pt x="669" y="33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2">
              <a:extLst>
                <a:ext uri="{FF2B5EF4-FFF2-40B4-BE49-F238E27FC236}">
                  <a16:creationId xmlns:a16="http://schemas.microsoft.com/office/drawing/2014/main" id="{E7F3028B-5010-FAAA-8607-71161E8DB4EB}"/>
                </a:ext>
              </a:extLst>
            </p:cNvPr>
            <p:cNvSpPr/>
            <p:nvPr/>
          </p:nvSpPr>
          <p:spPr>
            <a:xfrm flipH="1">
              <a:off x="6821384" y="1472011"/>
              <a:ext cx="206928" cy="77109"/>
            </a:xfrm>
            <a:custGeom>
              <a:avLst/>
              <a:gdLst/>
              <a:ahLst/>
              <a:cxnLst/>
              <a:rect l="l" t="t" r="r" b="b"/>
              <a:pathLst>
                <a:path w="2273" h="847" extrusionOk="0">
                  <a:moveTo>
                    <a:pt x="1059" y="847"/>
                  </a:moveTo>
                  <a:cubicBezTo>
                    <a:pt x="647" y="847"/>
                    <a:pt x="301" y="680"/>
                    <a:pt x="112" y="535"/>
                  </a:cubicBezTo>
                  <a:cubicBezTo>
                    <a:pt x="12" y="457"/>
                    <a:pt x="1" y="312"/>
                    <a:pt x="79" y="212"/>
                  </a:cubicBezTo>
                  <a:cubicBezTo>
                    <a:pt x="157" y="123"/>
                    <a:pt x="301" y="101"/>
                    <a:pt x="390" y="179"/>
                  </a:cubicBezTo>
                  <a:cubicBezTo>
                    <a:pt x="424" y="201"/>
                    <a:pt x="1103" y="724"/>
                    <a:pt x="1872" y="78"/>
                  </a:cubicBezTo>
                  <a:cubicBezTo>
                    <a:pt x="1961" y="0"/>
                    <a:pt x="2106" y="12"/>
                    <a:pt x="2184" y="101"/>
                  </a:cubicBezTo>
                  <a:cubicBezTo>
                    <a:pt x="2273" y="201"/>
                    <a:pt x="2251" y="346"/>
                    <a:pt x="2162" y="424"/>
                  </a:cubicBezTo>
                  <a:cubicBezTo>
                    <a:pt x="1783" y="736"/>
                    <a:pt x="1404" y="847"/>
                    <a:pt x="1059" y="84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2">
              <a:extLst>
                <a:ext uri="{FF2B5EF4-FFF2-40B4-BE49-F238E27FC236}">
                  <a16:creationId xmlns:a16="http://schemas.microsoft.com/office/drawing/2014/main" id="{30A4E6B0-6906-4E2A-F783-05D60DF58CB7}"/>
                </a:ext>
              </a:extLst>
            </p:cNvPr>
            <p:cNvSpPr/>
            <p:nvPr/>
          </p:nvSpPr>
          <p:spPr>
            <a:xfrm flipH="1">
              <a:off x="6859894" y="1842166"/>
              <a:ext cx="61905" cy="80204"/>
            </a:xfrm>
            <a:custGeom>
              <a:avLst/>
              <a:gdLst/>
              <a:ahLst/>
              <a:cxnLst/>
              <a:rect l="l" t="t" r="r" b="b"/>
              <a:pathLst>
                <a:path w="680" h="881" extrusionOk="0">
                  <a:moveTo>
                    <a:pt x="680" y="435"/>
                  </a:moveTo>
                  <a:cubicBezTo>
                    <a:pt x="680" y="680"/>
                    <a:pt x="524" y="880"/>
                    <a:pt x="334" y="880"/>
                  </a:cubicBezTo>
                  <a:cubicBezTo>
                    <a:pt x="145" y="880"/>
                    <a:pt x="0" y="680"/>
                    <a:pt x="0" y="435"/>
                  </a:cubicBezTo>
                  <a:cubicBezTo>
                    <a:pt x="0" y="189"/>
                    <a:pt x="145" y="0"/>
                    <a:pt x="334" y="0"/>
                  </a:cubicBezTo>
                  <a:cubicBezTo>
                    <a:pt x="524" y="0"/>
                    <a:pt x="680" y="189"/>
                    <a:pt x="680" y="4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2">
              <a:extLst>
                <a:ext uri="{FF2B5EF4-FFF2-40B4-BE49-F238E27FC236}">
                  <a16:creationId xmlns:a16="http://schemas.microsoft.com/office/drawing/2014/main" id="{002C908F-CD42-72AD-E422-D3C32F3FDB80}"/>
                </a:ext>
              </a:extLst>
            </p:cNvPr>
            <p:cNvSpPr/>
            <p:nvPr/>
          </p:nvSpPr>
          <p:spPr>
            <a:xfrm flipH="1">
              <a:off x="6761484" y="1821865"/>
              <a:ext cx="62998" cy="80204"/>
            </a:xfrm>
            <a:custGeom>
              <a:avLst/>
              <a:gdLst/>
              <a:ahLst/>
              <a:cxnLst/>
              <a:rect l="l" t="t" r="r" b="b"/>
              <a:pathLst>
                <a:path w="692" h="881" extrusionOk="0">
                  <a:moveTo>
                    <a:pt x="691" y="446"/>
                  </a:moveTo>
                  <a:cubicBezTo>
                    <a:pt x="691" y="691"/>
                    <a:pt x="535" y="880"/>
                    <a:pt x="346" y="880"/>
                  </a:cubicBezTo>
                  <a:cubicBezTo>
                    <a:pt x="157" y="880"/>
                    <a:pt x="1" y="691"/>
                    <a:pt x="1" y="446"/>
                  </a:cubicBezTo>
                  <a:cubicBezTo>
                    <a:pt x="1" y="201"/>
                    <a:pt x="157" y="0"/>
                    <a:pt x="346" y="0"/>
                  </a:cubicBezTo>
                  <a:cubicBezTo>
                    <a:pt x="535" y="0"/>
                    <a:pt x="691" y="201"/>
                    <a:pt x="691" y="44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2">
              <a:extLst>
                <a:ext uri="{FF2B5EF4-FFF2-40B4-BE49-F238E27FC236}">
                  <a16:creationId xmlns:a16="http://schemas.microsoft.com/office/drawing/2014/main" id="{EFB553CC-A776-7325-65E3-7097D1F4D5A1}"/>
                </a:ext>
              </a:extLst>
            </p:cNvPr>
            <p:cNvSpPr/>
            <p:nvPr/>
          </p:nvSpPr>
          <p:spPr>
            <a:xfrm flipH="1">
              <a:off x="6874096" y="1860373"/>
              <a:ext cx="34503" cy="43698"/>
            </a:xfrm>
            <a:custGeom>
              <a:avLst/>
              <a:gdLst/>
              <a:ahLst/>
              <a:cxnLst/>
              <a:rect l="l" t="t" r="r" b="b"/>
              <a:pathLst>
                <a:path w="379" h="480" extrusionOk="0">
                  <a:moveTo>
                    <a:pt x="379" y="235"/>
                  </a:moveTo>
                  <a:cubicBezTo>
                    <a:pt x="379" y="368"/>
                    <a:pt x="301" y="480"/>
                    <a:pt x="189" y="480"/>
                  </a:cubicBezTo>
                  <a:cubicBezTo>
                    <a:pt x="89" y="480"/>
                    <a:pt x="0" y="368"/>
                    <a:pt x="0" y="235"/>
                  </a:cubicBezTo>
                  <a:cubicBezTo>
                    <a:pt x="0" y="101"/>
                    <a:pt x="89" y="1"/>
                    <a:pt x="189" y="1"/>
                  </a:cubicBezTo>
                  <a:cubicBezTo>
                    <a:pt x="301" y="1"/>
                    <a:pt x="379" y="101"/>
                    <a:pt x="379" y="2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2">
              <a:extLst>
                <a:ext uri="{FF2B5EF4-FFF2-40B4-BE49-F238E27FC236}">
                  <a16:creationId xmlns:a16="http://schemas.microsoft.com/office/drawing/2014/main" id="{2823712D-F9B7-9E4B-B701-E0FA7833E64A}"/>
                </a:ext>
              </a:extLst>
            </p:cNvPr>
            <p:cNvSpPr/>
            <p:nvPr/>
          </p:nvSpPr>
          <p:spPr>
            <a:xfrm flipH="1">
              <a:off x="6775686" y="1840072"/>
              <a:ext cx="34594" cy="44699"/>
            </a:xfrm>
            <a:custGeom>
              <a:avLst/>
              <a:gdLst/>
              <a:ahLst/>
              <a:cxnLst/>
              <a:rect l="l" t="t" r="r" b="b"/>
              <a:pathLst>
                <a:path w="380" h="491" extrusionOk="0">
                  <a:moveTo>
                    <a:pt x="379" y="246"/>
                  </a:moveTo>
                  <a:cubicBezTo>
                    <a:pt x="379" y="380"/>
                    <a:pt x="290" y="491"/>
                    <a:pt x="190" y="491"/>
                  </a:cubicBezTo>
                  <a:cubicBezTo>
                    <a:pt x="90" y="491"/>
                    <a:pt x="1" y="380"/>
                    <a:pt x="1" y="246"/>
                  </a:cubicBezTo>
                  <a:cubicBezTo>
                    <a:pt x="1" y="112"/>
                    <a:pt x="90" y="1"/>
                    <a:pt x="190" y="1"/>
                  </a:cubicBezTo>
                  <a:cubicBezTo>
                    <a:pt x="290" y="1"/>
                    <a:pt x="379" y="112"/>
                    <a:pt x="379" y="246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1" name="Google Shape;2071;p52">
            <a:extLst>
              <a:ext uri="{FF2B5EF4-FFF2-40B4-BE49-F238E27FC236}">
                <a16:creationId xmlns:a16="http://schemas.microsoft.com/office/drawing/2014/main" id="{5B56FE41-5612-59DC-CA39-D20B1BF3903B}"/>
              </a:ext>
            </a:extLst>
          </p:cNvPr>
          <p:cNvSpPr/>
          <p:nvPr/>
        </p:nvSpPr>
        <p:spPr>
          <a:xfrm>
            <a:off x="4333500" y="-860175"/>
            <a:ext cx="1774500" cy="17745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640;p52">
            <a:extLst>
              <a:ext uri="{FF2B5EF4-FFF2-40B4-BE49-F238E27FC236}">
                <a16:creationId xmlns:a16="http://schemas.microsoft.com/office/drawing/2014/main" id="{56B5D37E-8B48-0EB7-0E5C-A7DB1C96122A}"/>
              </a:ext>
            </a:extLst>
          </p:cNvPr>
          <p:cNvSpPr/>
          <p:nvPr/>
        </p:nvSpPr>
        <p:spPr>
          <a:xfrm>
            <a:off x="983438" y="2142896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636;p52">
            <a:extLst>
              <a:ext uri="{FF2B5EF4-FFF2-40B4-BE49-F238E27FC236}">
                <a16:creationId xmlns:a16="http://schemas.microsoft.com/office/drawing/2014/main" id="{EB825355-E801-610E-31A2-4C1E157FCB87}"/>
              </a:ext>
            </a:extLst>
          </p:cNvPr>
          <p:cNvSpPr txBox="1">
            <a:spLocks/>
          </p:cNvSpPr>
          <p:nvPr/>
        </p:nvSpPr>
        <p:spPr>
          <a:xfrm>
            <a:off x="1622063" y="1943940"/>
            <a:ext cx="3690601" cy="592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b="1" dirty="0"/>
              <a:t>Search &amp; Rescue in Disaster Zones</a:t>
            </a:r>
          </a:p>
        </p:txBody>
      </p:sp>
      <p:sp>
        <p:nvSpPr>
          <p:cNvPr id="10" name="Google Shape;1636;p52">
            <a:extLst>
              <a:ext uri="{FF2B5EF4-FFF2-40B4-BE49-F238E27FC236}">
                <a16:creationId xmlns:a16="http://schemas.microsoft.com/office/drawing/2014/main" id="{A25733F7-A4EF-2B0D-0A6A-D1B85793D8A1}"/>
              </a:ext>
            </a:extLst>
          </p:cNvPr>
          <p:cNvSpPr txBox="1">
            <a:spLocks/>
          </p:cNvSpPr>
          <p:nvPr/>
        </p:nvSpPr>
        <p:spPr>
          <a:xfrm>
            <a:off x="1622064" y="2545250"/>
            <a:ext cx="3690601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endParaRPr lang="en-US" dirty="0"/>
          </a:p>
        </p:txBody>
      </p:sp>
      <p:sp>
        <p:nvSpPr>
          <p:cNvPr id="12" name="Google Shape;1640;p52">
            <a:extLst>
              <a:ext uri="{FF2B5EF4-FFF2-40B4-BE49-F238E27FC236}">
                <a16:creationId xmlns:a16="http://schemas.microsoft.com/office/drawing/2014/main" id="{EE8BB746-D27A-7F2C-DF0F-4F519213A28D}"/>
              </a:ext>
            </a:extLst>
          </p:cNvPr>
          <p:cNvSpPr/>
          <p:nvPr/>
        </p:nvSpPr>
        <p:spPr>
          <a:xfrm>
            <a:off x="983438" y="2744872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640;p52">
            <a:extLst>
              <a:ext uri="{FF2B5EF4-FFF2-40B4-BE49-F238E27FC236}">
                <a16:creationId xmlns:a16="http://schemas.microsoft.com/office/drawing/2014/main" id="{568D4435-88EB-EEA8-FE8D-D69613FD83C0}"/>
              </a:ext>
            </a:extLst>
          </p:cNvPr>
          <p:cNvSpPr/>
          <p:nvPr/>
        </p:nvSpPr>
        <p:spPr>
          <a:xfrm>
            <a:off x="983438" y="3346848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636;p52">
            <a:extLst>
              <a:ext uri="{FF2B5EF4-FFF2-40B4-BE49-F238E27FC236}">
                <a16:creationId xmlns:a16="http://schemas.microsoft.com/office/drawing/2014/main" id="{DEFF2AB5-AC3D-63FE-E28A-227A601965A2}"/>
              </a:ext>
            </a:extLst>
          </p:cNvPr>
          <p:cNvSpPr txBox="1">
            <a:spLocks/>
          </p:cNvSpPr>
          <p:nvPr/>
        </p:nvSpPr>
        <p:spPr>
          <a:xfrm>
            <a:off x="1622063" y="2361716"/>
            <a:ext cx="3690601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b="1" dirty="0"/>
              <a:t>Robotic Wearables for Elderly Care</a:t>
            </a:r>
          </a:p>
        </p:txBody>
      </p:sp>
      <p:sp>
        <p:nvSpPr>
          <p:cNvPr id="3" name="Google Shape;1636;p52">
            <a:extLst>
              <a:ext uri="{FF2B5EF4-FFF2-40B4-BE49-F238E27FC236}">
                <a16:creationId xmlns:a16="http://schemas.microsoft.com/office/drawing/2014/main" id="{E4A0AB95-9B0D-7F00-1B94-D662028AFBB9}"/>
              </a:ext>
            </a:extLst>
          </p:cNvPr>
          <p:cNvSpPr txBox="1">
            <a:spLocks/>
          </p:cNvSpPr>
          <p:nvPr/>
        </p:nvSpPr>
        <p:spPr>
          <a:xfrm>
            <a:off x="1622063" y="2981187"/>
            <a:ext cx="4031314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IN" b="1" dirty="0"/>
              <a:t>Sustainable Soft Materials</a:t>
            </a:r>
            <a:endParaRPr lang="en-US" b="1" dirty="0"/>
          </a:p>
        </p:txBody>
      </p:sp>
      <p:sp>
        <p:nvSpPr>
          <p:cNvPr id="5" name="Google Shape;1640;p52">
            <a:extLst>
              <a:ext uri="{FF2B5EF4-FFF2-40B4-BE49-F238E27FC236}">
                <a16:creationId xmlns:a16="http://schemas.microsoft.com/office/drawing/2014/main" id="{23AA4761-883D-6F93-8928-F0479C91516A}"/>
              </a:ext>
            </a:extLst>
          </p:cNvPr>
          <p:cNvSpPr/>
          <p:nvPr/>
        </p:nvSpPr>
        <p:spPr>
          <a:xfrm>
            <a:off x="978200" y="3931754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636;p52">
            <a:extLst>
              <a:ext uri="{FF2B5EF4-FFF2-40B4-BE49-F238E27FC236}">
                <a16:creationId xmlns:a16="http://schemas.microsoft.com/office/drawing/2014/main" id="{0F3000FD-0ED7-83D5-8EB1-C4F3205C6978}"/>
              </a:ext>
            </a:extLst>
          </p:cNvPr>
          <p:cNvSpPr txBox="1">
            <a:spLocks/>
          </p:cNvSpPr>
          <p:nvPr/>
        </p:nvSpPr>
        <p:spPr>
          <a:xfrm>
            <a:off x="1622063" y="3752581"/>
            <a:ext cx="4031314" cy="608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b="1" dirty="0"/>
              <a:t>Integration with AI &amp; Digital Twins</a:t>
            </a:r>
          </a:p>
        </p:txBody>
      </p:sp>
    </p:spTree>
    <p:extLst>
      <p:ext uri="{BB962C8B-B14F-4D97-AF65-F5344CB8AC3E}">
        <p14:creationId xmlns:p14="http://schemas.microsoft.com/office/powerpoint/2010/main" val="4059902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>
          <a:extLst>
            <a:ext uri="{FF2B5EF4-FFF2-40B4-BE49-F238E27FC236}">
              <a16:creationId xmlns:a16="http://schemas.microsoft.com/office/drawing/2014/main" id="{2D5E6208-7C19-EBE4-8DCC-813C9BDD6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41">
            <a:extLst>
              <a:ext uri="{FF2B5EF4-FFF2-40B4-BE49-F238E27FC236}">
                <a16:creationId xmlns:a16="http://schemas.microsoft.com/office/drawing/2014/main" id="{C0EB5F64-6544-4274-8289-7FC6045203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099" y="1222665"/>
            <a:ext cx="6132973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676" name="Google Shape;676;p41">
            <a:extLst>
              <a:ext uri="{FF2B5EF4-FFF2-40B4-BE49-F238E27FC236}">
                <a16:creationId xmlns:a16="http://schemas.microsoft.com/office/drawing/2014/main" id="{EB6910F5-B8A9-984B-61A5-C5C0262591B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100" y="1996335"/>
            <a:ext cx="5759262" cy="19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203200"/>
            <a:r>
              <a:rPr lang="en-US" dirty="0"/>
              <a:t>Soft robotics combines </a:t>
            </a:r>
            <a:r>
              <a:rPr lang="en-US" b="1" dirty="0"/>
              <a:t>materials science</a:t>
            </a:r>
            <a:r>
              <a:rPr lang="en-US" dirty="0"/>
              <a:t>, </a:t>
            </a:r>
            <a:r>
              <a:rPr lang="en-US" b="1" dirty="0"/>
              <a:t>biology</a:t>
            </a:r>
            <a:r>
              <a:rPr lang="en-US" dirty="0"/>
              <a:t>, and </a:t>
            </a:r>
            <a:r>
              <a:rPr lang="en-US" b="1" dirty="0"/>
              <a:t>advanced manufacturing</a:t>
            </a:r>
          </a:p>
          <a:p>
            <a:pPr marL="342900" lvl="0" indent="-203200"/>
            <a:r>
              <a:rPr lang="en-IN" dirty="0"/>
              <a:t>Finite Element Models (FEM)</a:t>
            </a:r>
            <a:r>
              <a:rPr lang="en-US" dirty="0"/>
              <a:t> Enables new capabilities impossible for rigid robots.</a:t>
            </a:r>
          </a:p>
          <a:p>
            <a:pPr marL="342900" lvl="0" indent="-203200"/>
            <a:r>
              <a:rPr lang="en-US" dirty="0"/>
              <a:t>Promising future in </a:t>
            </a:r>
            <a:r>
              <a:rPr lang="en-US" b="1" dirty="0"/>
              <a:t>healthcare, exploration, human–robot interaction, and industry</a:t>
            </a:r>
            <a:r>
              <a:rPr lang="en-US" dirty="0"/>
              <a:t>.</a:t>
            </a:r>
            <a:endParaRPr lang="en-IN" dirty="0"/>
          </a:p>
          <a:p>
            <a:pPr marL="342900" lvl="0" indent="-203200"/>
            <a:r>
              <a:rPr lang="en-US" dirty="0"/>
              <a:t>Research continues toward fully autonomous soft robotic systems.</a:t>
            </a:r>
            <a:endParaRPr dirty="0"/>
          </a:p>
        </p:txBody>
      </p:sp>
      <p:sp>
        <p:nvSpPr>
          <p:cNvPr id="1106" name="Google Shape;1106;p41">
            <a:extLst>
              <a:ext uri="{FF2B5EF4-FFF2-40B4-BE49-F238E27FC236}">
                <a16:creationId xmlns:a16="http://schemas.microsoft.com/office/drawing/2014/main" id="{7E9DAAE8-08EF-F007-0C89-80D73DB7E9C1}"/>
              </a:ext>
            </a:extLst>
          </p:cNvPr>
          <p:cNvSpPr/>
          <p:nvPr/>
        </p:nvSpPr>
        <p:spPr>
          <a:xfrm>
            <a:off x="7463575" y="-864375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A robot holding a tablet&#10;&#10;AI-generated content may be incorrect.">
            <a:extLst>
              <a:ext uri="{FF2B5EF4-FFF2-40B4-BE49-F238E27FC236}">
                <a16:creationId xmlns:a16="http://schemas.microsoft.com/office/drawing/2014/main" id="{114A7279-4D5F-F847-C70B-53F97642F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2753" y="1137425"/>
            <a:ext cx="4031314" cy="400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3539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18537FD-8DD3-83BF-8154-37D6D35B32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8859" y="1783684"/>
            <a:ext cx="3994500" cy="1924500"/>
          </a:xfrm>
        </p:spPr>
        <p:txBody>
          <a:bodyPr/>
          <a:lstStyle/>
          <a:p>
            <a:pPr marL="139700" indent="0">
              <a:buNone/>
            </a:pPr>
            <a:r>
              <a:rPr lang="en-US" sz="4800" b="1" dirty="0"/>
              <a:t>THANK YOU</a:t>
            </a:r>
            <a:endParaRPr lang="en-IN" sz="4800" b="1" dirty="0"/>
          </a:p>
        </p:txBody>
      </p:sp>
    </p:spTree>
    <p:extLst>
      <p:ext uri="{BB962C8B-B14F-4D97-AF65-F5344CB8AC3E}">
        <p14:creationId xmlns:p14="http://schemas.microsoft.com/office/powerpoint/2010/main" val="4049648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6"/>
          <p:cNvSpPr/>
          <p:nvPr/>
        </p:nvSpPr>
        <p:spPr>
          <a:xfrm>
            <a:off x="847333" y="1145041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3" name="Google Shape;303;p3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</a:t>
            </a:r>
            <a:r>
              <a:rPr lang="en" dirty="0">
                <a:solidFill>
                  <a:schemeClr val="bg1"/>
                </a:solidFill>
              </a:rPr>
              <a:t>CONTENTS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04" name="Google Shape;304;p36"/>
          <p:cNvSpPr txBox="1">
            <a:spLocks noGrp="1"/>
          </p:cNvSpPr>
          <p:nvPr>
            <p:ph type="subTitle" idx="3"/>
          </p:nvPr>
        </p:nvSpPr>
        <p:spPr>
          <a:xfrm>
            <a:off x="634180" y="2762529"/>
            <a:ext cx="3603885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/>
              <a:t>ACTUATORS MECHANISMS</a:t>
            </a:r>
          </a:p>
        </p:txBody>
      </p:sp>
      <p:sp>
        <p:nvSpPr>
          <p:cNvPr id="305" name="Google Shape;305;p36"/>
          <p:cNvSpPr txBox="1">
            <a:spLocks noGrp="1"/>
          </p:cNvSpPr>
          <p:nvPr>
            <p:ph type="subTitle" idx="1"/>
          </p:nvPr>
        </p:nvSpPr>
        <p:spPr>
          <a:xfrm>
            <a:off x="952760" y="1068353"/>
            <a:ext cx="2140293" cy="74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/>
              <a:t>INTRODUCTION</a:t>
            </a:r>
            <a:endParaRPr sz="1200" b="1" dirty="0"/>
          </a:p>
        </p:txBody>
      </p:sp>
      <p:sp>
        <p:nvSpPr>
          <p:cNvPr id="308" name="Google Shape;308;p36"/>
          <p:cNvSpPr txBox="1">
            <a:spLocks noGrp="1"/>
          </p:cNvSpPr>
          <p:nvPr>
            <p:ph type="subTitle" idx="5"/>
          </p:nvPr>
        </p:nvSpPr>
        <p:spPr>
          <a:xfrm>
            <a:off x="1112163" y="3595689"/>
            <a:ext cx="223121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/>
              <a:t>MANUFACTURING TECHNIQUES</a:t>
            </a:r>
          </a:p>
        </p:txBody>
      </p:sp>
      <p:sp>
        <p:nvSpPr>
          <p:cNvPr id="310" name="Google Shape;310;p36"/>
          <p:cNvSpPr txBox="1">
            <a:spLocks noGrp="1"/>
          </p:cNvSpPr>
          <p:nvPr>
            <p:ph type="subTitle" idx="7"/>
          </p:nvPr>
        </p:nvSpPr>
        <p:spPr>
          <a:xfrm>
            <a:off x="5796038" y="1202504"/>
            <a:ext cx="197076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CONTROL AND MODELING CHALLENGES</a:t>
            </a:r>
            <a:endParaRPr lang="en-IN" sz="1200" dirty="0"/>
          </a:p>
        </p:txBody>
      </p:sp>
      <p:sp>
        <p:nvSpPr>
          <p:cNvPr id="312" name="Google Shape;312;p36"/>
          <p:cNvSpPr txBox="1">
            <a:spLocks noGrp="1"/>
          </p:cNvSpPr>
          <p:nvPr>
            <p:ph type="title" idx="9"/>
          </p:nvPr>
        </p:nvSpPr>
        <p:spPr>
          <a:xfrm>
            <a:off x="728708" y="1237244"/>
            <a:ext cx="813199" cy="3882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01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3" name="Picture 2" descr="A close-up of a machine&#10;&#10;AI-generated content may be incorrect.">
            <a:extLst>
              <a:ext uri="{FF2B5EF4-FFF2-40B4-BE49-F238E27FC236}">
                <a16:creationId xmlns:a16="http://schemas.microsoft.com/office/drawing/2014/main" id="{91947955-2D6B-87BB-21BF-A57FB4AAA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88" y="-277675"/>
            <a:ext cx="3886200" cy="1834976"/>
          </a:xfrm>
          <a:prstGeom prst="rect">
            <a:avLst/>
          </a:prstGeom>
        </p:spPr>
      </p:pic>
      <p:sp>
        <p:nvSpPr>
          <p:cNvPr id="2" name="Google Shape;302;p36">
            <a:extLst>
              <a:ext uri="{FF2B5EF4-FFF2-40B4-BE49-F238E27FC236}">
                <a16:creationId xmlns:a16="http://schemas.microsoft.com/office/drawing/2014/main" id="{746AA88D-9770-E33C-08E2-AC97DE416690}"/>
              </a:ext>
            </a:extLst>
          </p:cNvPr>
          <p:cNvSpPr/>
          <p:nvPr/>
        </p:nvSpPr>
        <p:spPr>
          <a:xfrm>
            <a:off x="847332" y="1783372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02;p36">
            <a:extLst>
              <a:ext uri="{FF2B5EF4-FFF2-40B4-BE49-F238E27FC236}">
                <a16:creationId xmlns:a16="http://schemas.microsoft.com/office/drawing/2014/main" id="{301FF5C4-A891-1D93-4078-B0520ECF67A9}"/>
              </a:ext>
            </a:extLst>
          </p:cNvPr>
          <p:cNvSpPr/>
          <p:nvPr/>
        </p:nvSpPr>
        <p:spPr>
          <a:xfrm>
            <a:off x="847332" y="2427363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02;p36">
            <a:extLst>
              <a:ext uri="{FF2B5EF4-FFF2-40B4-BE49-F238E27FC236}">
                <a16:creationId xmlns:a16="http://schemas.microsoft.com/office/drawing/2014/main" id="{BDDEDB99-709C-54AF-F84D-606D64AB4577}"/>
              </a:ext>
            </a:extLst>
          </p:cNvPr>
          <p:cNvSpPr/>
          <p:nvPr/>
        </p:nvSpPr>
        <p:spPr>
          <a:xfrm>
            <a:off x="847332" y="3071354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2;p36">
            <a:extLst>
              <a:ext uri="{FF2B5EF4-FFF2-40B4-BE49-F238E27FC236}">
                <a16:creationId xmlns:a16="http://schemas.microsoft.com/office/drawing/2014/main" id="{A599D689-3155-1667-7B60-72F4022E03E0}"/>
              </a:ext>
            </a:extLst>
          </p:cNvPr>
          <p:cNvSpPr/>
          <p:nvPr/>
        </p:nvSpPr>
        <p:spPr>
          <a:xfrm>
            <a:off x="5189990" y="1977826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07</a:t>
            </a:r>
            <a:endParaRPr b="1" dirty="0"/>
          </a:p>
        </p:txBody>
      </p:sp>
      <p:sp>
        <p:nvSpPr>
          <p:cNvPr id="7" name="Google Shape;302;p36">
            <a:extLst>
              <a:ext uri="{FF2B5EF4-FFF2-40B4-BE49-F238E27FC236}">
                <a16:creationId xmlns:a16="http://schemas.microsoft.com/office/drawing/2014/main" id="{428A5AE7-FE88-04D3-6EF9-1F7D65769B70}"/>
              </a:ext>
            </a:extLst>
          </p:cNvPr>
          <p:cNvSpPr/>
          <p:nvPr/>
        </p:nvSpPr>
        <p:spPr>
          <a:xfrm>
            <a:off x="847332" y="3734441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2;p36">
            <a:extLst>
              <a:ext uri="{FF2B5EF4-FFF2-40B4-BE49-F238E27FC236}">
                <a16:creationId xmlns:a16="http://schemas.microsoft.com/office/drawing/2014/main" id="{7CAFDA80-66E4-31EA-8C70-E8B2BA567410}"/>
              </a:ext>
            </a:extLst>
          </p:cNvPr>
          <p:cNvSpPr/>
          <p:nvPr/>
        </p:nvSpPr>
        <p:spPr>
          <a:xfrm>
            <a:off x="5162588" y="1330484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06</a:t>
            </a:r>
            <a:endParaRPr b="1" dirty="0"/>
          </a:p>
        </p:txBody>
      </p:sp>
      <p:sp>
        <p:nvSpPr>
          <p:cNvPr id="9" name="Google Shape;302;p36">
            <a:extLst>
              <a:ext uri="{FF2B5EF4-FFF2-40B4-BE49-F238E27FC236}">
                <a16:creationId xmlns:a16="http://schemas.microsoft.com/office/drawing/2014/main" id="{B908B6AA-7D72-D2D0-99D6-A34664EE45E0}"/>
              </a:ext>
            </a:extLst>
          </p:cNvPr>
          <p:cNvSpPr/>
          <p:nvPr/>
        </p:nvSpPr>
        <p:spPr>
          <a:xfrm>
            <a:off x="5220088" y="2603474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08</a:t>
            </a:r>
            <a:endParaRPr b="1" dirty="0"/>
          </a:p>
        </p:txBody>
      </p:sp>
      <p:sp>
        <p:nvSpPr>
          <p:cNvPr id="15" name="Google Shape;312;p36">
            <a:extLst>
              <a:ext uri="{FF2B5EF4-FFF2-40B4-BE49-F238E27FC236}">
                <a16:creationId xmlns:a16="http://schemas.microsoft.com/office/drawing/2014/main" id="{374B92A7-809C-88FF-87FC-7B63913D15A8}"/>
              </a:ext>
            </a:extLst>
          </p:cNvPr>
          <p:cNvSpPr txBox="1">
            <a:spLocks/>
          </p:cNvSpPr>
          <p:nvPr/>
        </p:nvSpPr>
        <p:spPr>
          <a:xfrm>
            <a:off x="728708" y="1875576"/>
            <a:ext cx="813199" cy="388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02</a:t>
            </a:r>
          </a:p>
        </p:txBody>
      </p:sp>
      <p:sp>
        <p:nvSpPr>
          <p:cNvPr id="20" name="Google Shape;305;p36">
            <a:extLst>
              <a:ext uri="{FF2B5EF4-FFF2-40B4-BE49-F238E27FC236}">
                <a16:creationId xmlns:a16="http://schemas.microsoft.com/office/drawing/2014/main" id="{63D28D97-3581-77B1-394B-7FD4DA04E99D}"/>
              </a:ext>
            </a:extLst>
          </p:cNvPr>
          <p:cNvSpPr txBox="1">
            <a:spLocks/>
          </p:cNvSpPr>
          <p:nvPr/>
        </p:nvSpPr>
        <p:spPr>
          <a:xfrm>
            <a:off x="728708" y="1664706"/>
            <a:ext cx="3101230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IN" sz="1200" dirty="0"/>
              <a:t>WHY SOFT ROBOTICS ?</a:t>
            </a:r>
          </a:p>
        </p:txBody>
      </p:sp>
      <p:sp>
        <p:nvSpPr>
          <p:cNvPr id="23" name="Google Shape;312;p36">
            <a:extLst>
              <a:ext uri="{FF2B5EF4-FFF2-40B4-BE49-F238E27FC236}">
                <a16:creationId xmlns:a16="http://schemas.microsoft.com/office/drawing/2014/main" id="{E732B043-E4FA-37EB-C78A-93916851B137}"/>
              </a:ext>
            </a:extLst>
          </p:cNvPr>
          <p:cNvSpPr txBox="1">
            <a:spLocks/>
          </p:cNvSpPr>
          <p:nvPr/>
        </p:nvSpPr>
        <p:spPr>
          <a:xfrm>
            <a:off x="728708" y="2519566"/>
            <a:ext cx="813199" cy="388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03</a:t>
            </a:r>
          </a:p>
        </p:txBody>
      </p:sp>
      <p:sp>
        <p:nvSpPr>
          <p:cNvPr id="24" name="Google Shape;305;p36">
            <a:extLst>
              <a:ext uri="{FF2B5EF4-FFF2-40B4-BE49-F238E27FC236}">
                <a16:creationId xmlns:a16="http://schemas.microsoft.com/office/drawing/2014/main" id="{30ED981D-4246-9662-528D-C1D44F8BF9F0}"/>
              </a:ext>
            </a:extLst>
          </p:cNvPr>
          <p:cNvSpPr txBox="1">
            <a:spLocks/>
          </p:cNvSpPr>
          <p:nvPr/>
        </p:nvSpPr>
        <p:spPr>
          <a:xfrm>
            <a:off x="435416" y="2318613"/>
            <a:ext cx="4888873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sz="1100" dirty="0"/>
              <a:t>S</a:t>
            </a:r>
            <a:r>
              <a:rPr lang="en-IN" sz="1100" dirty="0"/>
              <a:t>OFT ROBOTICS VS TRADITIONAL ROBOTICS</a:t>
            </a:r>
          </a:p>
        </p:txBody>
      </p:sp>
      <p:sp>
        <p:nvSpPr>
          <p:cNvPr id="25" name="Google Shape;312;p36">
            <a:extLst>
              <a:ext uri="{FF2B5EF4-FFF2-40B4-BE49-F238E27FC236}">
                <a16:creationId xmlns:a16="http://schemas.microsoft.com/office/drawing/2014/main" id="{3F4BD408-7C8A-E446-F155-8662E5BB508A}"/>
              </a:ext>
            </a:extLst>
          </p:cNvPr>
          <p:cNvSpPr txBox="1">
            <a:spLocks/>
          </p:cNvSpPr>
          <p:nvPr/>
        </p:nvSpPr>
        <p:spPr>
          <a:xfrm>
            <a:off x="728708" y="3163514"/>
            <a:ext cx="813199" cy="388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04</a:t>
            </a:r>
          </a:p>
        </p:txBody>
      </p:sp>
      <p:sp>
        <p:nvSpPr>
          <p:cNvPr id="29" name="Google Shape;312;p36">
            <a:extLst>
              <a:ext uri="{FF2B5EF4-FFF2-40B4-BE49-F238E27FC236}">
                <a16:creationId xmlns:a16="http://schemas.microsoft.com/office/drawing/2014/main" id="{C25CEC91-A993-9EDF-8357-7D642EE538DD}"/>
              </a:ext>
            </a:extLst>
          </p:cNvPr>
          <p:cNvSpPr txBox="1">
            <a:spLocks/>
          </p:cNvSpPr>
          <p:nvPr/>
        </p:nvSpPr>
        <p:spPr>
          <a:xfrm>
            <a:off x="728708" y="3840937"/>
            <a:ext cx="813199" cy="388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anrope"/>
              <a:buNone/>
              <a:defRPr sz="25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05</a:t>
            </a:r>
          </a:p>
        </p:txBody>
      </p:sp>
      <p:sp>
        <p:nvSpPr>
          <p:cNvPr id="10" name="Google Shape;310;p36">
            <a:extLst>
              <a:ext uri="{FF2B5EF4-FFF2-40B4-BE49-F238E27FC236}">
                <a16:creationId xmlns:a16="http://schemas.microsoft.com/office/drawing/2014/main" id="{FB4BBE6B-0005-68D9-C97E-B06F6C4FAF11}"/>
              </a:ext>
            </a:extLst>
          </p:cNvPr>
          <p:cNvSpPr txBox="1">
            <a:spLocks/>
          </p:cNvSpPr>
          <p:nvPr/>
        </p:nvSpPr>
        <p:spPr>
          <a:xfrm>
            <a:off x="5780989" y="1744802"/>
            <a:ext cx="1970760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sz="1200" dirty="0"/>
              <a:t>REAL WORLD APPLICATIONS</a:t>
            </a:r>
            <a:endParaRPr lang="en-IN" sz="1200" dirty="0"/>
          </a:p>
        </p:txBody>
      </p:sp>
      <p:sp>
        <p:nvSpPr>
          <p:cNvPr id="11" name="Google Shape;310;p36">
            <a:extLst>
              <a:ext uri="{FF2B5EF4-FFF2-40B4-BE49-F238E27FC236}">
                <a16:creationId xmlns:a16="http://schemas.microsoft.com/office/drawing/2014/main" id="{4DD039FB-6A2B-D0FB-AFBF-760CBBE9AE88}"/>
              </a:ext>
            </a:extLst>
          </p:cNvPr>
          <p:cNvSpPr txBox="1">
            <a:spLocks/>
          </p:cNvSpPr>
          <p:nvPr/>
        </p:nvSpPr>
        <p:spPr>
          <a:xfrm>
            <a:off x="5990533" y="2280042"/>
            <a:ext cx="1970760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sz="1200" dirty="0"/>
              <a:t>FEATURES CHALLENGES</a:t>
            </a:r>
            <a:endParaRPr lang="en-IN" sz="1200" dirty="0"/>
          </a:p>
        </p:txBody>
      </p:sp>
      <p:sp>
        <p:nvSpPr>
          <p:cNvPr id="12" name="Google Shape;302;p36">
            <a:extLst>
              <a:ext uri="{FF2B5EF4-FFF2-40B4-BE49-F238E27FC236}">
                <a16:creationId xmlns:a16="http://schemas.microsoft.com/office/drawing/2014/main" id="{1CDA19D0-F340-C29C-3E24-82DA27CD9EB6}"/>
              </a:ext>
            </a:extLst>
          </p:cNvPr>
          <p:cNvSpPr/>
          <p:nvPr/>
        </p:nvSpPr>
        <p:spPr>
          <a:xfrm>
            <a:off x="5267559" y="3217179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09</a:t>
            </a:r>
            <a:endParaRPr b="1" dirty="0"/>
          </a:p>
        </p:txBody>
      </p:sp>
      <p:sp>
        <p:nvSpPr>
          <p:cNvPr id="13" name="Google Shape;310;p36">
            <a:extLst>
              <a:ext uri="{FF2B5EF4-FFF2-40B4-BE49-F238E27FC236}">
                <a16:creationId xmlns:a16="http://schemas.microsoft.com/office/drawing/2014/main" id="{A737D64A-01AF-F215-B871-32DC1EC7DEAD}"/>
              </a:ext>
            </a:extLst>
          </p:cNvPr>
          <p:cNvSpPr txBox="1">
            <a:spLocks/>
          </p:cNvSpPr>
          <p:nvPr/>
        </p:nvSpPr>
        <p:spPr>
          <a:xfrm>
            <a:off x="5900239" y="3039743"/>
            <a:ext cx="1970760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sz="1200" dirty="0"/>
              <a:t>FEATURE SCOPE AND OPPORTUNITIES</a:t>
            </a:r>
            <a:endParaRPr lang="en-IN" sz="1200" dirty="0"/>
          </a:p>
        </p:txBody>
      </p:sp>
      <p:sp>
        <p:nvSpPr>
          <p:cNvPr id="14" name="Google Shape;302;p36">
            <a:extLst>
              <a:ext uri="{FF2B5EF4-FFF2-40B4-BE49-F238E27FC236}">
                <a16:creationId xmlns:a16="http://schemas.microsoft.com/office/drawing/2014/main" id="{20D9B676-5D69-D39C-93F6-D8D90738934E}"/>
              </a:ext>
            </a:extLst>
          </p:cNvPr>
          <p:cNvSpPr/>
          <p:nvPr/>
        </p:nvSpPr>
        <p:spPr>
          <a:xfrm>
            <a:off x="5280840" y="3849041"/>
            <a:ext cx="575950" cy="572700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10</a:t>
            </a:r>
            <a:endParaRPr b="1" dirty="0"/>
          </a:p>
        </p:txBody>
      </p:sp>
      <p:sp>
        <p:nvSpPr>
          <p:cNvPr id="16" name="Google Shape;310;p36">
            <a:extLst>
              <a:ext uri="{FF2B5EF4-FFF2-40B4-BE49-F238E27FC236}">
                <a16:creationId xmlns:a16="http://schemas.microsoft.com/office/drawing/2014/main" id="{FF109AB4-533F-536B-7393-44D86540A62F}"/>
              </a:ext>
            </a:extLst>
          </p:cNvPr>
          <p:cNvSpPr txBox="1">
            <a:spLocks/>
          </p:cNvSpPr>
          <p:nvPr/>
        </p:nvSpPr>
        <p:spPr>
          <a:xfrm>
            <a:off x="5843509" y="3516000"/>
            <a:ext cx="1970760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  <a:defRPr sz="1800" b="1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sz="1200" dirty="0"/>
              <a:t>CONCLUSION</a:t>
            </a:r>
            <a:endParaRPr lang="en-IN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 txBox="1">
            <a:spLocks noGrp="1"/>
          </p:cNvSpPr>
          <p:nvPr>
            <p:ph type="title"/>
          </p:nvPr>
        </p:nvSpPr>
        <p:spPr>
          <a:xfrm>
            <a:off x="4743300" y="587415"/>
            <a:ext cx="3687600" cy="6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58" name="Google Shape;358;p37"/>
          <p:cNvSpPr txBox="1">
            <a:spLocks noGrp="1"/>
          </p:cNvSpPr>
          <p:nvPr>
            <p:ph type="subTitle" idx="1"/>
          </p:nvPr>
        </p:nvSpPr>
        <p:spPr>
          <a:xfrm>
            <a:off x="4743300" y="1392908"/>
            <a:ext cx="3687600" cy="14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A branch of robotics that uses </a:t>
            </a:r>
            <a:r>
              <a:rPr lang="en-US" b="1" dirty="0"/>
              <a:t>soft, flexible, and deformable materials</a:t>
            </a:r>
            <a:r>
              <a:rPr lang="en-US" dirty="0"/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Materials include </a:t>
            </a:r>
            <a:r>
              <a:rPr lang="en-US" b="1" dirty="0"/>
              <a:t>silicone, rubber, gels, elastomers, and soft polymers</a:t>
            </a:r>
            <a:r>
              <a:rPr lang="en-US" dirty="0"/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Soft robots can </a:t>
            </a:r>
            <a:r>
              <a:rPr lang="en-US" b="1" dirty="0"/>
              <a:t>bend, stretch, twist, compress, and regain shape</a:t>
            </a:r>
            <a:r>
              <a:rPr lang="en-US" dirty="0"/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Designed to behave more like </a:t>
            </a:r>
            <a:r>
              <a:rPr lang="en-US" b="1" dirty="0"/>
              <a:t>biological organisms</a:t>
            </a:r>
            <a:r>
              <a:rPr lang="en-US" dirty="0"/>
              <a:t> than rigid machines</a:t>
            </a:r>
            <a:endParaRPr dirty="0"/>
          </a:p>
        </p:txBody>
      </p:sp>
      <p:pic>
        <p:nvPicPr>
          <p:cNvPr id="16" name="Picture 15" descr="A white robot with black eyes and a black background&#10;&#10;AI-generated content may be incorrect.">
            <a:extLst>
              <a:ext uri="{FF2B5EF4-FFF2-40B4-BE49-F238E27FC236}">
                <a16:creationId xmlns:a16="http://schemas.microsoft.com/office/drawing/2014/main" id="{7FAA9F7E-3A7D-DCDC-6177-3D1702B26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76208" y="733667"/>
            <a:ext cx="6648208" cy="44098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39"/>
          <p:cNvSpPr/>
          <p:nvPr/>
        </p:nvSpPr>
        <p:spPr>
          <a:xfrm>
            <a:off x="4198875" y="1700214"/>
            <a:ext cx="4428290" cy="2043112"/>
          </a:xfrm>
          <a:prstGeom prst="roundRect">
            <a:avLst>
              <a:gd name="adj" fmla="val 908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7" name="Google Shape;597;p39"/>
          <p:cNvCxnSpPr/>
          <p:nvPr/>
        </p:nvCxnSpPr>
        <p:spPr>
          <a:xfrm>
            <a:off x="4198875" y="1449676"/>
            <a:ext cx="4018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9" name="Google Shape;599;p39"/>
          <p:cNvSpPr txBox="1">
            <a:spLocks noGrp="1"/>
          </p:cNvSpPr>
          <p:nvPr>
            <p:ph type="title"/>
          </p:nvPr>
        </p:nvSpPr>
        <p:spPr>
          <a:xfrm>
            <a:off x="2986089" y="30293"/>
            <a:ext cx="5967226" cy="15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Soft Robotics?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01" name="Google Shape;601;p39"/>
          <p:cNvSpPr txBox="1">
            <a:spLocks noGrp="1"/>
          </p:cNvSpPr>
          <p:nvPr>
            <p:ph type="subTitle" idx="1"/>
          </p:nvPr>
        </p:nvSpPr>
        <p:spPr>
          <a:xfrm>
            <a:off x="4416220" y="1883336"/>
            <a:ext cx="3993600" cy="2193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Provides </a:t>
            </a:r>
            <a:r>
              <a:rPr lang="en-US" b="1" dirty="0"/>
              <a:t>safe interaction</a:t>
            </a:r>
            <a:r>
              <a:rPr lang="en-US" dirty="0"/>
              <a:t> with humans and the environment.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Enables </a:t>
            </a:r>
            <a:r>
              <a:rPr lang="en-US" b="1" dirty="0"/>
              <a:t>high flexibility and adaptability</a:t>
            </a:r>
            <a:r>
              <a:rPr lang="en-US" dirty="0"/>
              <a:t> in unstructured or tight spaces.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Achieves movements and capabilities that </a:t>
            </a:r>
            <a:r>
              <a:rPr lang="en-US" b="1" dirty="0"/>
              <a:t>traditional rigid robots cannot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602" name="Google Shape;602;p39"/>
          <p:cNvSpPr/>
          <p:nvPr/>
        </p:nvSpPr>
        <p:spPr>
          <a:xfrm>
            <a:off x="-1114100" y="-994025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 descr="A person's hand reaching out to a white robot&#10;&#10;AI-generated content may be incorrect.">
            <a:extLst>
              <a:ext uri="{FF2B5EF4-FFF2-40B4-BE49-F238E27FC236}">
                <a16:creationId xmlns:a16="http://schemas.microsoft.com/office/drawing/2014/main" id="{798A2C78-3BD2-D3AF-7CF1-7E5AF5875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1418" y="1345908"/>
            <a:ext cx="4483100" cy="2235200"/>
          </a:xfrm>
          <a:prstGeom prst="rect">
            <a:avLst/>
          </a:prstGeom>
        </p:spPr>
      </p:pic>
      <p:pic>
        <p:nvPicPr>
          <p:cNvPr id="11" name="Picture 10" descr="A black and white image of a jellyfish&#10;&#10;AI-generated content may be incorrect.">
            <a:extLst>
              <a:ext uri="{FF2B5EF4-FFF2-40B4-BE49-F238E27FC236}">
                <a16:creationId xmlns:a16="http://schemas.microsoft.com/office/drawing/2014/main" id="{7C3AD9FB-3EA6-981C-3165-8074D606123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51803" y="533108"/>
            <a:ext cx="1625600" cy="1625600"/>
          </a:xfrm>
          <a:prstGeom prst="rect">
            <a:avLst/>
          </a:prstGeom>
        </p:spPr>
      </p:pic>
      <p:pic>
        <p:nvPicPr>
          <p:cNvPr id="13" name="Picture 12" descr="A close-up of a plant&#10;&#10;AI-generated content may be incorrect.">
            <a:extLst>
              <a:ext uri="{FF2B5EF4-FFF2-40B4-BE49-F238E27FC236}">
                <a16:creationId xmlns:a16="http://schemas.microsoft.com/office/drawing/2014/main" id="{EB042ABC-D44B-4CB4-61F4-F3DB02430B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6125" l="7209" r="89834">
                        <a14:foregroundMark x1="7209" y1="60000" x2="7209" y2="60000"/>
                        <a14:foregroundMark x1="58226" y1="96125" x2="58226" y2="961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58900" y="3743326"/>
            <a:ext cx="1098749" cy="16247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>
          <a:extLst>
            <a:ext uri="{FF2B5EF4-FFF2-40B4-BE49-F238E27FC236}">
              <a16:creationId xmlns:a16="http://schemas.microsoft.com/office/drawing/2014/main" id="{81377F0D-87CC-910D-B874-93B92EB92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9">
            <a:extLst>
              <a:ext uri="{FF2B5EF4-FFF2-40B4-BE49-F238E27FC236}">
                <a16:creationId xmlns:a16="http://schemas.microsoft.com/office/drawing/2014/main" id="{2220F76F-414F-B0AE-0182-30275C909E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5431" y="425302"/>
            <a:ext cx="8752910" cy="8187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/>
              <a:t>SOFT</a:t>
            </a:r>
            <a:r>
              <a:rPr lang="en-US" sz="3200" b="1" dirty="0"/>
              <a:t> </a:t>
            </a:r>
            <a:r>
              <a:rPr lang="en-US" sz="3200" dirty="0"/>
              <a:t>ROBOTICS</a:t>
            </a:r>
            <a:r>
              <a:rPr lang="en-US" sz="3200" b="1" dirty="0"/>
              <a:t> </a:t>
            </a:r>
            <a:r>
              <a:rPr lang="en-US" sz="3200" dirty="0"/>
              <a:t>VS TRADITIONAL ROBOTICS</a:t>
            </a:r>
          </a:p>
        </p:txBody>
      </p:sp>
      <p:sp>
        <p:nvSpPr>
          <p:cNvPr id="602" name="Google Shape;602;p39">
            <a:extLst>
              <a:ext uri="{FF2B5EF4-FFF2-40B4-BE49-F238E27FC236}">
                <a16:creationId xmlns:a16="http://schemas.microsoft.com/office/drawing/2014/main" id="{0138244C-FB0A-DD10-7482-AA9A5D7F7219}"/>
              </a:ext>
            </a:extLst>
          </p:cNvPr>
          <p:cNvSpPr/>
          <p:nvPr/>
        </p:nvSpPr>
        <p:spPr>
          <a:xfrm>
            <a:off x="-1739980" y="-1234293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DF10CE6-4D3D-9E29-79DE-E9CC425D5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509423"/>
              </p:ext>
            </p:extLst>
          </p:nvPr>
        </p:nvGraphicFramePr>
        <p:xfrm>
          <a:off x="1644710" y="1183621"/>
          <a:ext cx="6957485" cy="3840480"/>
        </p:xfrm>
        <a:graphic>
          <a:graphicData uri="http://schemas.openxmlformats.org/drawingml/2006/table">
            <a:tbl>
              <a:tblPr firstRow="1" bandRow="1">
                <a:tableStyleId>{1EB2BA09-1C1E-470B-9461-29CC870C1DD5}</a:tableStyleId>
              </a:tblPr>
              <a:tblGrid>
                <a:gridCol w="2296401">
                  <a:extLst>
                    <a:ext uri="{9D8B030D-6E8A-4147-A177-3AD203B41FA5}">
                      <a16:colId xmlns:a16="http://schemas.microsoft.com/office/drawing/2014/main" val="1044461539"/>
                    </a:ext>
                  </a:extLst>
                </a:gridCol>
                <a:gridCol w="2341922">
                  <a:extLst>
                    <a:ext uri="{9D8B030D-6E8A-4147-A177-3AD203B41FA5}">
                      <a16:colId xmlns:a16="http://schemas.microsoft.com/office/drawing/2014/main" val="290514199"/>
                    </a:ext>
                  </a:extLst>
                </a:gridCol>
                <a:gridCol w="2319162">
                  <a:extLst>
                    <a:ext uri="{9D8B030D-6E8A-4147-A177-3AD203B41FA5}">
                      <a16:colId xmlns:a16="http://schemas.microsoft.com/office/drawing/2014/main" val="3242949063"/>
                    </a:ext>
                  </a:extLst>
                </a:gridCol>
              </a:tblGrid>
              <a:tr h="5121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Soft Robotics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Traditional Rigid Robotics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504947"/>
                  </a:ext>
                </a:extLst>
              </a:tr>
              <a:tr h="512169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Materials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Silicone, rubber, elastomers, gels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Metals, aluminum, steel, hard plastics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005464"/>
                  </a:ext>
                </a:extLst>
              </a:tr>
              <a:tr h="487630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Safety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Very safe; low risk of injury; ideal for human interaction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Higher injury risk; requires safety barriers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915844"/>
                  </a:ext>
                </a:extLst>
              </a:tr>
              <a:tr h="512169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Flexibility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Highly flexible; can bend, twist, stretch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Limited flexibility; fixed joints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387799"/>
                  </a:ext>
                </a:extLst>
              </a:tr>
              <a:tr h="460518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Lower material cost but complex manufacturing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Higher material cost but easier manufacturing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497495"/>
                  </a:ext>
                </a:extLst>
              </a:tr>
              <a:tr h="6501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Safe, adaptive, lightweight, biomimetic movement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Strong, fast, precise, reliable.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300473"/>
                  </a:ext>
                </a:extLst>
              </a:tr>
              <a:tr h="460518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Cons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Hard to control, less precise, limited power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Unsafe for close contact, rigid, less adaptable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5680341"/>
                  </a:ext>
                </a:extLst>
              </a:tr>
            </a:tbl>
          </a:graphicData>
        </a:graphic>
      </p:graphicFrame>
      <p:grpSp>
        <p:nvGrpSpPr>
          <p:cNvPr id="592" name="Google Shape;603;p39">
            <a:extLst>
              <a:ext uri="{FF2B5EF4-FFF2-40B4-BE49-F238E27FC236}">
                <a16:creationId xmlns:a16="http://schemas.microsoft.com/office/drawing/2014/main" id="{E41736C7-B188-30FA-B27D-B3FC299A8960}"/>
              </a:ext>
            </a:extLst>
          </p:cNvPr>
          <p:cNvGrpSpPr/>
          <p:nvPr/>
        </p:nvGrpSpPr>
        <p:grpSpPr>
          <a:xfrm>
            <a:off x="199010" y="1583575"/>
            <a:ext cx="1334550" cy="3469157"/>
            <a:chOff x="838950" y="1315776"/>
            <a:chExt cx="1890248" cy="3279597"/>
          </a:xfrm>
        </p:grpSpPr>
        <p:sp>
          <p:nvSpPr>
            <p:cNvPr id="593" name="Google Shape;604;p39">
              <a:extLst>
                <a:ext uri="{FF2B5EF4-FFF2-40B4-BE49-F238E27FC236}">
                  <a16:creationId xmlns:a16="http://schemas.microsoft.com/office/drawing/2014/main" id="{CD1513E7-8F4B-59DB-EF57-27A1A4AC5A57}"/>
                </a:ext>
              </a:extLst>
            </p:cNvPr>
            <p:cNvSpPr/>
            <p:nvPr/>
          </p:nvSpPr>
          <p:spPr>
            <a:xfrm>
              <a:off x="1812359" y="3915951"/>
              <a:ext cx="503435" cy="652355"/>
            </a:xfrm>
            <a:custGeom>
              <a:avLst/>
              <a:gdLst/>
              <a:ahLst/>
              <a:cxnLst/>
              <a:rect l="l" t="t" r="r" b="b"/>
              <a:pathLst>
                <a:path w="4557" h="5905" extrusionOk="0">
                  <a:moveTo>
                    <a:pt x="1348" y="1"/>
                  </a:moveTo>
                  <a:lnTo>
                    <a:pt x="3097" y="1"/>
                  </a:lnTo>
                  <a:cubicBezTo>
                    <a:pt x="3097" y="1"/>
                    <a:pt x="4556" y="636"/>
                    <a:pt x="4556" y="3053"/>
                  </a:cubicBezTo>
                  <a:cubicBezTo>
                    <a:pt x="4556" y="5459"/>
                    <a:pt x="3019" y="5905"/>
                    <a:pt x="3019" y="5905"/>
                  </a:cubicBezTo>
                  <a:lnTo>
                    <a:pt x="1348" y="5905"/>
                  </a:lnTo>
                  <a:cubicBezTo>
                    <a:pt x="1348" y="5905"/>
                    <a:pt x="0" y="5359"/>
                    <a:pt x="0" y="2741"/>
                  </a:cubicBezTo>
                  <a:cubicBezTo>
                    <a:pt x="0" y="302"/>
                    <a:pt x="1348" y="1"/>
                    <a:pt x="1348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05;p39">
              <a:extLst>
                <a:ext uri="{FF2B5EF4-FFF2-40B4-BE49-F238E27FC236}">
                  <a16:creationId xmlns:a16="http://schemas.microsoft.com/office/drawing/2014/main" id="{DCD709AB-106B-0AFA-9E57-89B37F4BC45F}"/>
                </a:ext>
              </a:extLst>
            </p:cNvPr>
            <p:cNvSpPr/>
            <p:nvPr/>
          </p:nvSpPr>
          <p:spPr>
            <a:xfrm>
              <a:off x="1929243" y="2136506"/>
              <a:ext cx="588279" cy="1121211"/>
            </a:xfrm>
            <a:custGeom>
              <a:avLst/>
              <a:gdLst/>
              <a:ahLst/>
              <a:cxnLst/>
              <a:rect l="l" t="t" r="r" b="b"/>
              <a:pathLst>
                <a:path w="5325" h="10149" extrusionOk="0">
                  <a:moveTo>
                    <a:pt x="0" y="324"/>
                  </a:moveTo>
                  <a:cubicBezTo>
                    <a:pt x="0" y="324"/>
                    <a:pt x="1070" y="1"/>
                    <a:pt x="1449" y="1104"/>
                  </a:cubicBezTo>
                  <a:cubicBezTo>
                    <a:pt x="1816" y="2206"/>
                    <a:pt x="1927" y="5793"/>
                    <a:pt x="2206" y="6618"/>
                  </a:cubicBezTo>
                  <a:cubicBezTo>
                    <a:pt x="2484" y="7442"/>
                    <a:pt x="5325" y="9347"/>
                    <a:pt x="5325" y="9347"/>
                  </a:cubicBezTo>
                  <a:lnTo>
                    <a:pt x="4545" y="10149"/>
                  </a:lnTo>
                  <a:cubicBezTo>
                    <a:pt x="4545" y="10149"/>
                    <a:pt x="958" y="7598"/>
                    <a:pt x="802" y="6840"/>
                  </a:cubicBezTo>
                  <a:cubicBezTo>
                    <a:pt x="646" y="6083"/>
                    <a:pt x="0" y="324"/>
                    <a:pt x="0" y="324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06;p39">
              <a:extLst>
                <a:ext uri="{FF2B5EF4-FFF2-40B4-BE49-F238E27FC236}">
                  <a16:creationId xmlns:a16="http://schemas.microsoft.com/office/drawing/2014/main" id="{E5C42C19-E5A2-E127-E7BE-2609B7C02306}"/>
                </a:ext>
              </a:extLst>
            </p:cNvPr>
            <p:cNvSpPr/>
            <p:nvPr/>
          </p:nvSpPr>
          <p:spPr>
            <a:xfrm>
              <a:off x="1877540" y="2155066"/>
              <a:ext cx="280717" cy="355729"/>
            </a:xfrm>
            <a:custGeom>
              <a:avLst/>
              <a:gdLst/>
              <a:ahLst/>
              <a:cxnLst/>
              <a:rect l="l" t="t" r="r" b="b"/>
              <a:pathLst>
                <a:path w="2541" h="3220" extrusionOk="0">
                  <a:moveTo>
                    <a:pt x="947" y="3219"/>
                  </a:moveTo>
                  <a:lnTo>
                    <a:pt x="2173" y="2696"/>
                  </a:lnTo>
                  <a:cubicBezTo>
                    <a:pt x="2540" y="2595"/>
                    <a:pt x="2240" y="1248"/>
                    <a:pt x="2084" y="858"/>
                  </a:cubicBezTo>
                  <a:cubicBezTo>
                    <a:pt x="1850" y="279"/>
                    <a:pt x="1671" y="111"/>
                    <a:pt x="1404" y="56"/>
                  </a:cubicBezTo>
                  <a:lnTo>
                    <a:pt x="1" y="0"/>
                  </a:lnTo>
                  <a:cubicBezTo>
                    <a:pt x="1" y="0"/>
                    <a:pt x="791" y="1571"/>
                    <a:pt x="947" y="321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07;p39">
              <a:extLst>
                <a:ext uri="{FF2B5EF4-FFF2-40B4-BE49-F238E27FC236}">
                  <a16:creationId xmlns:a16="http://schemas.microsoft.com/office/drawing/2014/main" id="{0A17F9A6-8E47-C319-5C79-4087A3F333C7}"/>
                </a:ext>
              </a:extLst>
            </p:cNvPr>
            <p:cNvSpPr/>
            <p:nvPr/>
          </p:nvSpPr>
          <p:spPr>
            <a:xfrm>
              <a:off x="1891129" y="1542142"/>
              <a:ext cx="148920" cy="229015"/>
            </a:xfrm>
            <a:custGeom>
              <a:avLst/>
              <a:gdLst/>
              <a:ahLst/>
              <a:cxnLst/>
              <a:rect l="l" t="t" r="r" b="b"/>
              <a:pathLst>
                <a:path w="1348" h="2073" extrusionOk="0">
                  <a:moveTo>
                    <a:pt x="791" y="1"/>
                  </a:moveTo>
                  <a:lnTo>
                    <a:pt x="0" y="34"/>
                  </a:lnTo>
                  <a:lnTo>
                    <a:pt x="112" y="2073"/>
                  </a:lnTo>
                  <a:lnTo>
                    <a:pt x="902" y="2028"/>
                  </a:lnTo>
                  <a:cubicBezTo>
                    <a:pt x="902" y="2028"/>
                    <a:pt x="1348" y="1805"/>
                    <a:pt x="1303" y="981"/>
                  </a:cubicBezTo>
                  <a:cubicBezTo>
                    <a:pt x="1259" y="168"/>
                    <a:pt x="791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08;p39">
              <a:extLst>
                <a:ext uri="{FF2B5EF4-FFF2-40B4-BE49-F238E27FC236}">
                  <a16:creationId xmlns:a16="http://schemas.microsoft.com/office/drawing/2014/main" id="{19A9D875-4077-914A-A90C-1A95CD6366A3}"/>
                </a:ext>
              </a:extLst>
            </p:cNvPr>
            <p:cNvSpPr/>
            <p:nvPr/>
          </p:nvSpPr>
          <p:spPr>
            <a:xfrm>
              <a:off x="981686" y="2143908"/>
              <a:ext cx="1150708" cy="2073726"/>
            </a:xfrm>
            <a:custGeom>
              <a:avLst/>
              <a:gdLst/>
              <a:ahLst/>
              <a:cxnLst/>
              <a:rect l="l" t="t" r="r" b="b"/>
              <a:pathLst>
                <a:path w="10416" h="18771" extrusionOk="0">
                  <a:moveTo>
                    <a:pt x="646" y="3031"/>
                  </a:moveTo>
                  <a:cubicBezTo>
                    <a:pt x="646" y="3031"/>
                    <a:pt x="1404" y="8199"/>
                    <a:pt x="1404" y="10304"/>
                  </a:cubicBezTo>
                  <a:cubicBezTo>
                    <a:pt x="1404" y="12421"/>
                    <a:pt x="969" y="16598"/>
                    <a:pt x="969" y="16598"/>
                  </a:cubicBezTo>
                  <a:cubicBezTo>
                    <a:pt x="969" y="16598"/>
                    <a:pt x="6739" y="18770"/>
                    <a:pt x="9469" y="16286"/>
                  </a:cubicBezTo>
                  <a:cubicBezTo>
                    <a:pt x="9469" y="16286"/>
                    <a:pt x="9246" y="8979"/>
                    <a:pt x="9268" y="7876"/>
                  </a:cubicBezTo>
                  <a:cubicBezTo>
                    <a:pt x="9301" y="6784"/>
                    <a:pt x="10415" y="1917"/>
                    <a:pt x="8622" y="101"/>
                  </a:cubicBezTo>
                  <a:lnTo>
                    <a:pt x="6428" y="1"/>
                  </a:lnTo>
                  <a:lnTo>
                    <a:pt x="3208" y="212"/>
                  </a:lnTo>
                  <a:lnTo>
                    <a:pt x="0" y="925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09;p39">
              <a:extLst>
                <a:ext uri="{FF2B5EF4-FFF2-40B4-BE49-F238E27FC236}">
                  <a16:creationId xmlns:a16="http://schemas.microsoft.com/office/drawing/2014/main" id="{A1668B6C-6111-7A5A-C559-6CE72EB73A1F}"/>
                </a:ext>
              </a:extLst>
            </p:cNvPr>
            <p:cNvSpPr/>
            <p:nvPr/>
          </p:nvSpPr>
          <p:spPr>
            <a:xfrm>
              <a:off x="1028417" y="2395021"/>
              <a:ext cx="289334" cy="1646630"/>
            </a:xfrm>
            <a:custGeom>
              <a:avLst/>
              <a:gdLst/>
              <a:ahLst/>
              <a:cxnLst/>
              <a:rect l="l" t="t" r="r" b="b"/>
              <a:pathLst>
                <a:path w="2619" h="14905" extrusionOk="0">
                  <a:moveTo>
                    <a:pt x="1" y="0"/>
                  </a:moveTo>
                  <a:lnTo>
                    <a:pt x="223" y="758"/>
                  </a:lnTo>
                  <a:cubicBezTo>
                    <a:pt x="223" y="758"/>
                    <a:pt x="981" y="5926"/>
                    <a:pt x="981" y="8031"/>
                  </a:cubicBezTo>
                  <a:cubicBezTo>
                    <a:pt x="981" y="10148"/>
                    <a:pt x="546" y="14325"/>
                    <a:pt x="546" y="14325"/>
                  </a:cubicBezTo>
                  <a:cubicBezTo>
                    <a:pt x="546" y="14325"/>
                    <a:pt x="1270" y="14670"/>
                    <a:pt x="2618" y="14904"/>
                  </a:cubicBezTo>
                  <a:cubicBezTo>
                    <a:pt x="2507" y="13746"/>
                    <a:pt x="2585" y="12587"/>
                    <a:pt x="2551" y="11418"/>
                  </a:cubicBezTo>
                  <a:cubicBezTo>
                    <a:pt x="2518" y="9958"/>
                    <a:pt x="2485" y="7875"/>
                    <a:pt x="2362" y="6416"/>
                  </a:cubicBezTo>
                  <a:cubicBezTo>
                    <a:pt x="2173" y="4177"/>
                    <a:pt x="1694" y="179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10;p39">
              <a:extLst>
                <a:ext uri="{FF2B5EF4-FFF2-40B4-BE49-F238E27FC236}">
                  <a16:creationId xmlns:a16="http://schemas.microsoft.com/office/drawing/2014/main" id="{41B1415A-D89F-1329-EF11-61B243997DCE}"/>
                </a:ext>
              </a:extLst>
            </p:cNvPr>
            <p:cNvSpPr/>
            <p:nvPr/>
          </p:nvSpPr>
          <p:spPr>
            <a:xfrm>
              <a:off x="1028417" y="2395021"/>
              <a:ext cx="278287" cy="1068183"/>
            </a:xfrm>
            <a:custGeom>
              <a:avLst/>
              <a:gdLst/>
              <a:ahLst/>
              <a:cxnLst/>
              <a:rect l="l" t="t" r="r" b="b"/>
              <a:pathLst>
                <a:path w="2519" h="9669" extrusionOk="0">
                  <a:moveTo>
                    <a:pt x="1" y="0"/>
                  </a:moveTo>
                  <a:lnTo>
                    <a:pt x="223" y="758"/>
                  </a:lnTo>
                  <a:cubicBezTo>
                    <a:pt x="223" y="758"/>
                    <a:pt x="981" y="5926"/>
                    <a:pt x="981" y="8031"/>
                  </a:cubicBezTo>
                  <a:cubicBezTo>
                    <a:pt x="981" y="8444"/>
                    <a:pt x="959" y="8923"/>
                    <a:pt x="936" y="9435"/>
                  </a:cubicBezTo>
                  <a:cubicBezTo>
                    <a:pt x="1471" y="9524"/>
                    <a:pt x="1983" y="9658"/>
                    <a:pt x="2518" y="9669"/>
                  </a:cubicBezTo>
                  <a:cubicBezTo>
                    <a:pt x="2485" y="8555"/>
                    <a:pt x="2440" y="7352"/>
                    <a:pt x="2362" y="6416"/>
                  </a:cubicBezTo>
                  <a:cubicBezTo>
                    <a:pt x="2173" y="4177"/>
                    <a:pt x="1694" y="179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11;p39">
              <a:extLst>
                <a:ext uri="{FF2B5EF4-FFF2-40B4-BE49-F238E27FC236}">
                  <a16:creationId xmlns:a16="http://schemas.microsoft.com/office/drawing/2014/main" id="{34FE029A-EEE2-79AE-C1AB-7A6C0A8B2C3B}"/>
                </a:ext>
              </a:extLst>
            </p:cNvPr>
            <p:cNvSpPr/>
            <p:nvPr/>
          </p:nvSpPr>
          <p:spPr>
            <a:xfrm>
              <a:off x="1088737" y="3709249"/>
              <a:ext cx="229015" cy="332419"/>
            </a:xfrm>
            <a:custGeom>
              <a:avLst/>
              <a:gdLst/>
              <a:ahLst/>
              <a:cxnLst/>
              <a:rect l="l" t="t" r="r" b="b"/>
              <a:pathLst>
                <a:path w="2073" h="3009" extrusionOk="0">
                  <a:moveTo>
                    <a:pt x="223" y="1"/>
                  </a:moveTo>
                  <a:cubicBezTo>
                    <a:pt x="112" y="1348"/>
                    <a:pt x="0" y="2429"/>
                    <a:pt x="0" y="2429"/>
                  </a:cubicBezTo>
                  <a:cubicBezTo>
                    <a:pt x="0" y="2429"/>
                    <a:pt x="724" y="2785"/>
                    <a:pt x="2072" y="3008"/>
                  </a:cubicBezTo>
                  <a:cubicBezTo>
                    <a:pt x="1972" y="2017"/>
                    <a:pt x="2017" y="1025"/>
                    <a:pt x="2017" y="34"/>
                  </a:cubicBezTo>
                  <a:lnTo>
                    <a:pt x="2017" y="34"/>
                  </a:lnTo>
                  <a:cubicBezTo>
                    <a:pt x="1925" y="41"/>
                    <a:pt x="1519" y="78"/>
                    <a:pt x="1082" y="78"/>
                  </a:cubicBezTo>
                  <a:cubicBezTo>
                    <a:pt x="779" y="78"/>
                    <a:pt x="461" y="60"/>
                    <a:pt x="223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12;p39">
              <a:extLst>
                <a:ext uri="{FF2B5EF4-FFF2-40B4-BE49-F238E27FC236}">
                  <a16:creationId xmlns:a16="http://schemas.microsoft.com/office/drawing/2014/main" id="{85E81638-CF10-6BE5-3132-3958ED5D352F}"/>
                </a:ext>
              </a:extLst>
            </p:cNvPr>
            <p:cNvSpPr/>
            <p:nvPr/>
          </p:nvSpPr>
          <p:spPr>
            <a:xfrm>
              <a:off x="1331123" y="1949469"/>
              <a:ext cx="421020" cy="318831"/>
            </a:xfrm>
            <a:custGeom>
              <a:avLst/>
              <a:gdLst/>
              <a:ahLst/>
              <a:cxnLst/>
              <a:rect l="l" t="t" r="r" b="b"/>
              <a:pathLst>
                <a:path w="3811" h="2886" extrusionOk="0">
                  <a:moveTo>
                    <a:pt x="1" y="279"/>
                  </a:moveTo>
                  <a:lnTo>
                    <a:pt x="1" y="1972"/>
                  </a:lnTo>
                  <a:cubicBezTo>
                    <a:pt x="1" y="1972"/>
                    <a:pt x="680" y="2429"/>
                    <a:pt x="1304" y="2518"/>
                  </a:cubicBezTo>
                  <a:cubicBezTo>
                    <a:pt x="1917" y="2607"/>
                    <a:pt x="3287" y="2886"/>
                    <a:pt x="3810" y="1861"/>
                  </a:cubicBezTo>
                  <a:lnTo>
                    <a:pt x="3810" y="1"/>
                  </a:lnTo>
                  <a:cubicBezTo>
                    <a:pt x="3810" y="1"/>
                    <a:pt x="1371" y="1014"/>
                    <a:pt x="1" y="27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13;p39">
              <a:extLst>
                <a:ext uri="{FF2B5EF4-FFF2-40B4-BE49-F238E27FC236}">
                  <a16:creationId xmlns:a16="http://schemas.microsoft.com/office/drawing/2014/main" id="{D7A1AF07-B1C6-F0C1-CEF1-58DAD0ABD66E}"/>
                </a:ext>
              </a:extLst>
            </p:cNvPr>
            <p:cNvSpPr/>
            <p:nvPr/>
          </p:nvSpPr>
          <p:spPr>
            <a:xfrm>
              <a:off x="1331123" y="1980292"/>
              <a:ext cx="140414" cy="246249"/>
            </a:xfrm>
            <a:custGeom>
              <a:avLst/>
              <a:gdLst/>
              <a:ahLst/>
              <a:cxnLst/>
              <a:rect l="l" t="t" r="r" b="b"/>
              <a:pathLst>
                <a:path w="1271" h="2229" extrusionOk="0">
                  <a:moveTo>
                    <a:pt x="1" y="0"/>
                  </a:moveTo>
                  <a:lnTo>
                    <a:pt x="1" y="1693"/>
                  </a:lnTo>
                  <a:cubicBezTo>
                    <a:pt x="1" y="1693"/>
                    <a:pt x="658" y="2139"/>
                    <a:pt x="1271" y="2228"/>
                  </a:cubicBezTo>
                  <a:lnTo>
                    <a:pt x="1271" y="257"/>
                  </a:lnTo>
                  <a:cubicBezTo>
                    <a:pt x="1242" y="257"/>
                    <a:pt x="1214" y="258"/>
                    <a:pt x="1186" y="258"/>
                  </a:cubicBezTo>
                  <a:cubicBezTo>
                    <a:pt x="759" y="258"/>
                    <a:pt x="346" y="178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14;p39">
              <a:extLst>
                <a:ext uri="{FF2B5EF4-FFF2-40B4-BE49-F238E27FC236}">
                  <a16:creationId xmlns:a16="http://schemas.microsoft.com/office/drawing/2014/main" id="{C55D3865-3FD0-B09F-703B-B4B28ABBF51C}"/>
                </a:ext>
              </a:extLst>
            </p:cNvPr>
            <p:cNvSpPr/>
            <p:nvPr/>
          </p:nvSpPr>
          <p:spPr>
            <a:xfrm>
              <a:off x="1042006" y="1315776"/>
              <a:ext cx="953731" cy="748247"/>
            </a:xfrm>
            <a:custGeom>
              <a:avLst/>
              <a:gdLst/>
              <a:ahLst/>
              <a:cxnLst/>
              <a:rect l="l" t="t" r="r" b="b"/>
              <a:pathLst>
                <a:path w="8633" h="6773" extrusionOk="0">
                  <a:moveTo>
                    <a:pt x="4322" y="0"/>
                  </a:moveTo>
                  <a:cubicBezTo>
                    <a:pt x="1927" y="0"/>
                    <a:pt x="0" y="1515"/>
                    <a:pt x="0" y="3386"/>
                  </a:cubicBezTo>
                  <a:cubicBezTo>
                    <a:pt x="0" y="5258"/>
                    <a:pt x="1927" y="6773"/>
                    <a:pt x="4322" y="6773"/>
                  </a:cubicBezTo>
                  <a:cubicBezTo>
                    <a:pt x="6706" y="6773"/>
                    <a:pt x="8633" y="5258"/>
                    <a:pt x="8633" y="3386"/>
                  </a:cubicBezTo>
                  <a:cubicBezTo>
                    <a:pt x="8633" y="1515"/>
                    <a:pt x="6706" y="0"/>
                    <a:pt x="4322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15;p39">
              <a:extLst>
                <a:ext uri="{FF2B5EF4-FFF2-40B4-BE49-F238E27FC236}">
                  <a16:creationId xmlns:a16="http://schemas.microsoft.com/office/drawing/2014/main" id="{063DCDFF-4233-27FE-822E-7E02F7D3358E}"/>
                </a:ext>
              </a:extLst>
            </p:cNvPr>
            <p:cNvSpPr/>
            <p:nvPr/>
          </p:nvSpPr>
          <p:spPr>
            <a:xfrm>
              <a:off x="1179770" y="1358861"/>
              <a:ext cx="815968" cy="662077"/>
            </a:xfrm>
            <a:custGeom>
              <a:avLst/>
              <a:gdLst/>
              <a:ahLst/>
              <a:cxnLst/>
              <a:rect l="l" t="t" r="r" b="b"/>
              <a:pathLst>
                <a:path w="7386" h="5993" extrusionOk="0">
                  <a:moveTo>
                    <a:pt x="6183" y="646"/>
                  </a:moveTo>
                  <a:cubicBezTo>
                    <a:pt x="5526" y="245"/>
                    <a:pt x="4713" y="0"/>
                    <a:pt x="3821" y="0"/>
                  </a:cubicBezTo>
                  <a:cubicBezTo>
                    <a:pt x="1716" y="0"/>
                    <a:pt x="1" y="1348"/>
                    <a:pt x="1" y="2996"/>
                  </a:cubicBezTo>
                  <a:cubicBezTo>
                    <a:pt x="1" y="4645"/>
                    <a:pt x="1716" y="5993"/>
                    <a:pt x="3821" y="5993"/>
                  </a:cubicBezTo>
                  <a:cubicBezTo>
                    <a:pt x="4713" y="5993"/>
                    <a:pt x="5526" y="5748"/>
                    <a:pt x="6183" y="5347"/>
                  </a:cubicBezTo>
                  <a:cubicBezTo>
                    <a:pt x="6929" y="4734"/>
                    <a:pt x="7386" y="3910"/>
                    <a:pt x="7386" y="2996"/>
                  </a:cubicBezTo>
                  <a:cubicBezTo>
                    <a:pt x="7386" y="2083"/>
                    <a:pt x="6929" y="1259"/>
                    <a:pt x="6183" y="646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16;p39">
              <a:extLst>
                <a:ext uri="{FF2B5EF4-FFF2-40B4-BE49-F238E27FC236}">
                  <a16:creationId xmlns:a16="http://schemas.microsoft.com/office/drawing/2014/main" id="{AE7B9FC4-7993-351D-7D0C-94AB59C455CC}"/>
                </a:ext>
              </a:extLst>
            </p:cNvPr>
            <p:cNvSpPr/>
            <p:nvPr/>
          </p:nvSpPr>
          <p:spPr>
            <a:xfrm>
              <a:off x="1251138" y="1432660"/>
              <a:ext cx="706488" cy="498463"/>
            </a:xfrm>
            <a:custGeom>
              <a:avLst/>
              <a:gdLst/>
              <a:ahLst/>
              <a:cxnLst/>
              <a:rect l="l" t="t" r="r" b="b"/>
              <a:pathLst>
                <a:path w="6395" h="4512" extrusionOk="0">
                  <a:moveTo>
                    <a:pt x="5348" y="491"/>
                  </a:moveTo>
                  <a:cubicBezTo>
                    <a:pt x="4791" y="179"/>
                    <a:pt x="4078" y="0"/>
                    <a:pt x="3309" y="0"/>
                  </a:cubicBezTo>
                  <a:cubicBezTo>
                    <a:pt x="1482" y="0"/>
                    <a:pt x="1" y="1014"/>
                    <a:pt x="1" y="2262"/>
                  </a:cubicBezTo>
                  <a:cubicBezTo>
                    <a:pt x="1" y="3498"/>
                    <a:pt x="1482" y="4512"/>
                    <a:pt x="3309" y="4512"/>
                  </a:cubicBezTo>
                  <a:cubicBezTo>
                    <a:pt x="4078" y="4512"/>
                    <a:pt x="4791" y="4334"/>
                    <a:pt x="5348" y="4033"/>
                  </a:cubicBezTo>
                  <a:cubicBezTo>
                    <a:pt x="5994" y="3565"/>
                    <a:pt x="6395" y="2941"/>
                    <a:pt x="6395" y="2262"/>
                  </a:cubicBezTo>
                  <a:cubicBezTo>
                    <a:pt x="6395" y="1571"/>
                    <a:pt x="5994" y="947"/>
                    <a:pt x="5348" y="49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17;p39">
              <a:extLst>
                <a:ext uri="{FF2B5EF4-FFF2-40B4-BE49-F238E27FC236}">
                  <a16:creationId xmlns:a16="http://schemas.microsoft.com/office/drawing/2014/main" id="{DA39D08B-A514-1B32-BDD2-9F3213A80111}"/>
                </a:ext>
              </a:extLst>
            </p:cNvPr>
            <p:cNvSpPr/>
            <p:nvPr/>
          </p:nvSpPr>
          <p:spPr>
            <a:xfrm>
              <a:off x="1434529" y="1566778"/>
              <a:ext cx="200733" cy="126825"/>
            </a:xfrm>
            <a:custGeom>
              <a:avLst/>
              <a:gdLst/>
              <a:ahLst/>
              <a:cxnLst/>
              <a:rect l="l" t="t" r="r" b="b"/>
              <a:pathLst>
                <a:path w="1817" h="1148" extrusionOk="0">
                  <a:moveTo>
                    <a:pt x="1805" y="558"/>
                  </a:moveTo>
                  <a:cubicBezTo>
                    <a:pt x="1816" y="869"/>
                    <a:pt x="1415" y="1126"/>
                    <a:pt x="914" y="1137"/>
                  </a:cubicBezTo>
                  <a:cubicBezTo>
                    <a:pt x="424" y="1148"/>
                    <a:pt x="12" y="903"/>
                    <a:pt x="12" y="591"/>
                  </a:cubicBezTo>
                  <a:cubicBezTo>
                    <a:pt x="1" y="279"/>
                    <a:pt x="402" y="23"/>
                    <a:pt x="903" y="12"/>
                  </a:cubicBezTo>
                  <a:cubicBezTo>
                    <a:pt x="1393" y="1"/>
                    <a:pt x="1805" y="246"/>
                    <a:pt x="1805" y="55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18;p39">
              <a:extLst>
                <a:ext uri="{FF2B5EF4-FFF2-40B4-BE49-F238E27FC236}">
                  <a16:creationId xmlns:a16="http://schemas.microsoft.com/office/drawing/2014/main" id="{45CF588C-9AD2-BC9C-DC70-5ED6FADEEA01}"/>
                </a:ext>
              </a:extLst>
            </p:cNvPr>
            <p:cNvSpPr/>
            <p:nvPr/>
          </p:nvSpPr>
          <p:spPr>
            <a:xfrm>
              <a:off x="1691719" y="1538496"/>
              <a:ext cx="187145" cy="124395"/>
            </a:xfrm>
            <a:custGeom>
              <a:avLst/>
              <a:gdLst/>
              <a:ahLst/>
              <a:cxnLst/>
              <a:rect l="l" t="t" r="r" b="b"/>
              <a:pathLst>
                <a:path w="1694" h="1126" extrusionOk="0">
                  <a:moveTo>
                    <a:pt x="1660" y="457"/>
                  </a:moveTo>
                  <a:cubicBezTo>
                    <a:pt x="1694" y="736"/>
                    <a:pt x="1360" y="1014"/>
                    <a:pt x="914" y="1070"/>
                  </a:cubicBezTo>
                  <a:cubicBezTo>
                    <a:pt x="457" y="1125"/>
                    <a:pt x="67" y="936"/>
                    <a:pt x="34" y="658"/>
                  </a:cubicBezTo>
                  <a:cubicBezTo>
                    <a:pt x="1" y="379"/>
                    <a:pt x="335" y="112"/>
                    <a:pt x="780" y="56"/>
                  </a:cubicBezTo>
                  <a:cubicBezTo>
                    <a:pt x="1226" y="0"/>
                    <a:pt x="1616" y="179"/>
                    <a:pt x="1660" y="4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9;p39">
              <a:extLst>
                <a:ext uri="{FF2B5EF4-FFF2-40B4-BE49-F238E27FC236}">
                  <a16:creationId xmlns:a16="http://schemas.microsoft.com/office/drawing/2014/main" id="{1F6FAF21-505E-B73D-FD59-ABF285284091}"/>
                </a:ext>
              </a:extLst>
            </p:cNvPr>
            <p:cNvSpPr/>
            <p:nvPr/>
          </p:nvSpPr>
          <p:spPr>
            <a:xfrm>
              <a:off x="1491093" y="1496626"/>
              <a:ext cx="70262" cy="46841"/>
            </a:xfrm>
            <a:custGeom>
              <a:avLst/>
              <a:gdLst/>
              <a:ahLst/>
              <a:cxnLst/>
              <a:rect l="l" t="t" r="r" b="b"/>
              <a:pathLst>
                <a:path w="636" h="424" extrusionOk="0">
                  <a:moveTo>
                    <a:pt x="636" y="212"/>
                  </a:moveTo>
                  <a:cubicBezTo>
                    <a:pt x="636" y="324"/>
                    <a:pt x="491" y="424"/>
                    <a:pt x="313" y="424"/>
                  </a:cubicBezTo>
                  <a:cubicBezTo>
                    <a:pt x="146" y="424"/>
                    <a:pt x="1" y="324"/>
                    <a:pt x="1" y="212"/>
                  </a:cubicBezTo>
                  <a:cubicBezTo>
                    <a:pt x="1" y="90"/>
                    <a:pt x="146" y="1"/>
                    <a:pt x="313" y="1"/>
                  </a:cubicBezTo>
                  <a:cubicBezTo>
                    <a:pt x="491" y="1"/>
                    <a:pt x="636" y="90"/>
                    <a:pt x="636" y="21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0;p39">
              <a:extLst>
                <a:ext uri="{FF2B5EF4-FFF2-40B4-BE49-F238E27FC236}">
                  <a16:creationId xmlns:a16="http://schemas.microsoft.com/office/drawing/2014/main" id="{75ADA595-F30A-80EB-C679-91F1735BAA9E}"/>
                </a:ext>
              </a:extLst>
            </p:cNvPr>
            <p:cNvSpPr/>
            <p:nvPr/>
          </p:nvSpPr>
          <p:spPr>
            <a:xfrm>
              <a:off x="1710168" y="1470774"/>
              <a:ext cx="71477" cy="50598"/>
            </a:xfrm>
            <a:custGeom>
              <a:avLst/>
              <a:gdLst/>
              <a:ahLst/>
              <a:cxnLst/>
              <a:rect l="l" t="t" r="r" b="b"/>
              <a:pathLst>
                <a:path w="647" h="458" extrusionOk="0">
                  <a:moveTo>
                    <a:pt x="636" y="201"/>
                  </a:moveTo>
                  <a:cubicBezTo>
                    <a:pt x="647" y="324"/>
                    <a:pt x="513" y="424"/>
                    <a:pt x="346" y="446"/>
                  </a:cubicBezTo>
                  <a:cubicBezTo>
                    <a:pt x="168" y="457"/>
                    <a:pt x="23" y="379"/>
                    <a:pt x="12" y="257"/>
                  </a:cubicBezTo>
                  <a:cubicBezTo>
                    <a:pt x="1" y="146"/>
                    <a:pt x="134" y="34"/>
                    <a:pt x="313" y="23"/>
                  </a:cubicBezTo>
                  <a:cubicBezTo>
                    <a:pt x="480" y="1"/>
                    <a:pt x="624" y="90"/>
                    <a:pt x="636" y="2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1;p39">
              <a:extLst>
                <a:ext uri="{FF2B5EF4-FFF2-40B4-BE49-F238E27FC236}">
                  <a16:creationId xmlns:a16="http://schemas.microsoft.com/office/drawing/2014/main" id="{27D716BA-966B-7321-BE66-845002D0F432}"/>
                </a:ext>
              </a:extLst>
            </p:cNvPr>
            <p:cNvSpPr/>
            <p:nvPr/>
          </p:nvSpPr>
          <p:spPr>
            <a:xfrm>
              <a:off x="1576050" y="1708299"/>
              <a:ext cx="205594" cy="134227"/>
            </a:xfrm>
            <a:custGeom>
              <a:avLst/>
              <a:gdLst/>
              <a:ahLst/>
              <a:cxnLst/>
              <a:rect l="l" t="t" r="r" b="b"/>
              <a:pathLst>
                <a:path w="1861" h="1215" extrusionOk="0">
                  <a:moveTo>
                    <a:pt x="713" y="1092"/>
                  </a:moveTo>
                  <a:cubicBezTo>
                    <a:pt x="791" y="1126"/>
                    <a:pt x="869" y="1170"/>
                    <a:pt x="947" y="1181"/>
                  </a:cubicBezTo>
                  <a:cubicBezTo>
                    <a:pt x="1114" y="1215"/>
                    <a:pt x="1270" y="1126"/>
                    <a:pt x="1404" y="1025"/>
                  </a:cubicBezTo>
                  <a:cubicBezTo>
                    <a:pt x="1493" y="959"/>
                    <a:pt x="1582" y="869"/>
                    <a:pt x="1671" y="780"/>
                  </a:cubicBezTo>
                  <a:cubicBezTo>
                    <a:pt x="1760" y="669"/>
                    <a:pt x="1838" y="535"/>
                    <a:pt x="1850" y="402"/>
                  </a:cubicBezTo>
                  <a:cubicBezTo>
                    <a:pt x="1861" y="257"/>
                    <a:pt x="1783" y="90"/>
                    <a:pt x="1649" y="56"/>
                  </a:cubicBezTo>
                  <a:cubicBezTo>
                    <a:pt x="1460" y="1"/>
                    <a:pt x="1282" y="179"/>
                    <a:pt x="1092" y="223"/>
                  </a:cubicBezTo>
                  <a:cubicBezTo>
                    <a:pt x="814" y="290"/>
                    <a:pt x="535" y="79"/>
                    <a:pt x="257" y="134"/>
                  </a:cubicBezTo>
                  <a:cubicBezTo>
                    <a:pt x="190" y="145"/>
                    <a:pt x="123" y="168"/>
                    <a:pt x="90" y="223"/>
                  </a:cubicBezTo>
                  <a:cubicBezTo>
                    <a:pt x="1" y="324"/>
                    <a:pt x="45" y="491"/>
                    <a:pt x="123" y="602"/>
                  </a:cubicBezTo>
                  <a:cubicBezTo>
                    <a:pt x="268" y="814"/>
                    <a:pt x="491" y="959"/>
                    <a:pt x="713" y="1092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2;p39">
              <a:extLst>
                <a:ext uri="{FF2B5EF4-FFF2-40B4-BE49-F238E27FC236}">
                  <a16:creationId xmlns:a16="http://schemas.microsoft.com/office/drawing/2014/main" id="{9065394A-F69A-4648-E075-C7EB031040E4}"/>
                </a:ext>
              </a:extLst>
            </p:cNvPr>
            <p:cNvSpPr/>
            <p:nvPr/>
          </p:nvSpPr>
          <p:spPr>
            <a:xfrm>
              <a:off x="1021015" y="1596276"/>
              <a:ext cx="150246" cy="245034"/>
            </a:xfrm>
            <a:custGeom>
              <a:avLst/>
              <a:gdLst/>
              <a:ahLst/>
              <a:cxnLst/>
              <a:rect l="l" t="t" r="r" b="b"/>
              <a:pathLst>
                <a:path w="1360" h="2218" extrusionOk="0">
                  <a:moveTo>
                    <a:pt x="870" y="1"/>
                  </a:moveTo>
                  <a:lnTo>
                    <a:pt x="1" y="1"/>
                  </a:lnTo>
                  <a:lnTo>
                    <a:pt x="1" y="2218"/>
                  </a:lnTo>
                  <a:lnTo>
                    <a:pt x="870" y="2218"/>
                  </a:lnTo>
                  <a:cubicBezTo>
                    <a:pt x="870" y="2218"/>
                    <a:pt x="1360" y="1995"/>
                    <a:pt x="1360" y="1104"/>
                  </a:cubicBezTo>
                  <a:cubicBezTo>
                    <a:pt x="1360" y="213"/>
                    <a:pt x="870" y="1"/>
                    <a:pt x="87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3;p39">
              <a:extLst>
                <a:ext uri="{FF2B5EF4-FFF2-40B4-BE49-F238E27FC236}">
                  <a16:creationId xmlns:a16="http://schemas.microsoft.com/office/drawing/2014/main" id="{64FCDA1B-0E25-E92B-39DE-96B4D88400FF}"/>
                </a:ext>
              </a:extLst>
            </p:cNvPr>
            <p:cNvSpPr/>
            <p:nvPr/>
          </p:nvSpPr>
          <p:spPr>
            <a:xfrm>
              <a:off x="1032174" y="1764863"/>
              <a:ext cx="128041" cy="62971"/>
            </a:xfrm>
            <a:custGeom>
              <a:avLst/>
              <a:gdLst/>
              <a:ahLst/>
              <a:cxnLst/>
              <a:rect l="l" t="t" r="r" b="b"/>
              <a:pathLst>
                <a:path w="1159" h="570" extrusionOk="0">
                  <a:moveTo>
                    <a:pt x="0" y="1"/>
                  </a:moveTo>
                  <a:lnTo>
                    <a:pt x="0" y="569"/>
                  </a:lnTo>
                  <a:lnTo>
                    <a:pt x="869" y="569"/>
                  </a:lnTo>
                  <a:cubicBezTo>
                    <a:pt x="869" y="569"/>
                    <a:pt x="869" y="558"/>
                    <a:pt x="869" y="558"/>
                  </a:cubicBezTo>
                  <a:cubicBezTo>
                    <a:pt x="969" y="458"/>
                    <a:pt x="1092" y="291"/>
                    <a:pt x="1159" y="1"/>
                  </a:cubicBezTo>
                  <a:lnTo>
                    <a:pt x="1159" y="1"/>
                  </a:lnTo>
                  <a:cubicBezTo>
                    <a:pt x="968" y="52"/>
                    <a:pt x="772" y="89"/>
                    <a:pt x="568" y="89"/>
                  </a:cubicBezTo>
                  <a:cubicBezTo>
                    <a:pt x="463" y="89"/>
                    <a:pt x="355" y="79"/>
                    <a:pt x="245" y="57"/>
                  </a:cubicBezTo>
                  <a:cubicBezTo>
                    <a:pt x="156" y="46"/>
                    <a:pt x="78" y="23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;p39">
              <a:extLst>
                <a:ext uri="{FF2B5EF4-FFF2-40B4-BE49-F238E27FC236}">
                  <a16:creationId xmlns:a16="http://schemas.microsoft.com/office/drawing/2014/main" id="{2DC851DA-D346-7D62-80B1-A81612F5164A}"/>
                </a:ext>
              </a:extLst>
            </p:cNvPr>
            <p:cNvSpPr/>
            <p:nvPr/>
          </p:nvSpPr>
          <p:spPr>
            <a:xfrm>
              <a:off x="950863" y="1596276"/>
              <a:ext cx="145385" cy="245034"/>
            </a:xfrm>
            <a:custGeom>
              <a:avLst/>
              <a:gdLst/>
              <a:ahLst/>
              <a:cxnLst/>
              <a:rect l="l" t="t" r="r" b="b"/>
              <a:pathLst>
                <a:path w="1316" h="2218" extrusionOk="0">
                  <a:moveTo>
                    <a:pt x="1315" y="1104"/>
                  </a:moveTo>
                  <a:cubicBezTo>
                    <a:pt x="1315" y="1716"/>
                    <a:pt x="1026" y="2218"/>
                    <a:pt x="658" y="2218"/>
                  </a:cubicBezTo>
                  <a:cubicBezTo>
                    <a:pt x="302" y="2218"/>
                    <a:pt x="1" y="1716"/>
                    <a:pt x="1" y="1104"/>
                  </a:cubicBezTo>
                  <a:cubicBezTo>
                    <a:pt x="1" y="491"/>
                    <a:pt x="302" y="1"/>
                    <a:pt x="658" y="1"/>
                  </a:cubicBezTo>
                  <a:cubicBezTo>
                    <a:pt x="1026" y="1"/>
                    <a:pt x="1315" y="491"/>
                    <a:pt x="1315" y="110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5;p39">
              <a:extLst>
                <a:ext uri="{FF2B5EF4-FFF2-40B4-BE49-F238E27FC236}">
                  <a16:creationId xmlns:a16="http://schemas.microsoft.com/office/drawing/2014/main" id="{B37E9E7F-73C8-1E93-9130-D33CC3F2C3BE}"/>
                </a:ext>
              </a:extLst>
            </p:cNvPr>
            <p:cNvSpPr/>
            <p:nvPr/>
          </p:nvSpPr>
          <p:spPr>
            <a:xfrm>
              <a:off x="1224071" y="3939372"/>
              <a:ext cx="905895" cy="609270"/>
            </a:xfrm>
            <a:custGeom>
              <a:avLst/>
              <a:gdLst/>
              <a:ahLst/>
              <a:cxnLst/>
              <a:rect l="l" t="t" r="r" b="b"/>
              <a:pathLst>
                <a:path w="8200" h="5515" extrusionOk="0">
                  <a:moveTo>
                    <a:pt x="1" y="1"/>
                  </a:moveTo>
                  <a:cubicBezTo>
                    <a:pt x="1" y="1"/>
                    <a:pt x="4779" y="1326"/>
                    <a:pt x="7275" y="45"/>
                  </a:cubicBezTo>
                  <a:cubicBezTo>
                    <a:pt x="7275" y="45"/>
                    <a:pt x="8199" y="869"/>
                    <a:pt x="8166" y="2652"/>
                  </a:cubicBezTo>
                  <a:cubicBezTo>
                    <a:pt x="8143" y="4434"/>
                    <a:pt x="7475" y="5035"/>
                    <a:pt x="6929" y="5403"/>
                  </a:cubicBezTo>
                  <a:lnTo>
                    <a:pt x="79" y="5514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6;p39">
              <a:extLst>
                <a:ext uri="{FF2B5EF4-FFF2-40B4-BE49-F238E27FC236}">
                  <a16:creationId xmlns:a16="http://schemas.microsoft.com/office/drawing/2014/main" id="{54267DA5-B1A4-AB20-4EED-C44C916A369B}"/>
                </a:ext>
              </a:extLst>
            </p:cNvPr>
            <p:cNvSpPr/>
            <p:nvPr/>
          </p:nvSpPr>
          <p:spPr>
            <a:xfrm>
              <a:off x="1272129" y="4339297"/>
              <a:ext cx="843035" cy="181069"/>
            </a:xfrm>
            <a:custGeom>
              <a:avLst/>
              <a:gdLst/>
              <a:ahLst/>
              <a:cxnLst/>
              <a:rect l="l" t="t" r="r" b="b"/>
              <a:pathLst>
                <a:path w="7631" h="1639" extrusionOk="0">
                  <a:moveTo>
                    <a:pt x="0" y="1"/>
                  </a:moveTo>
                  <a:lnTo>
                    <a:pt x="22" y="1638"/>
                  </a:lnTo>
                  <a:lnTo>
                    <a:pt x="6840" y="1516"/>
                  </a:lnTo>
                  <a:cubicBezTo>
                    <a:pt x="7163" y="1226"/>
                    <a:pt x="7474" y="792"/>
                    <a:pt x="7630" y="23"/>
                  </a:cubicBezTo>
                  <a:lnTo>
                    <a:pt x="7630" y="23"/>
                  </a:lnTo>
                  <a:cubicBezTo>
                    <a:pt x="6951" y="146"/>
                    <a:pt x="6260" y="235"/>
                    <a:pt x="5603" y="268"/>
                  </a:cubicBezTo>
                  <a:cubicBezTo>
                    <a:pt x="4872" y="304"/>
                    <a:pt x="4120" y="338"/>
                    <a:pt x="3365" y="338"/>
                  </a:cubicBezTo>
                  <a:cubicBezTo>
                    <a:pt x="2231" y="338"/>
                    <a:pt x="1090" y="26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7;p39">
              <a:extLst>
                <a:ext uri="{FF2B5EF4-FFF2-40B4-BE49-F238E27FC236}">
                  <a16:creationId xmlns:a16="http://schemas.microsoft.com/office/drawing/2014/main" id="{31A88EA4-05BD-15CF-BFEF-796093CBCBE7}"/>
                </a:ext>
              </a:extLst>
            </p:cNvPr>
            <p:cNvSpPr/>
            <p:nvPr/>
          </p:nvSpPr>
          <p:spPr>
            <a:xfrm>
              <a:off x="904131" y="3915951"/>
              <a:ext cx="523099" cy="679421"/>
            </a:xfrm>
            <a:custGeom>
              <a:avLst/>
              <a:gdLst/>
              <a:ahLst/>
              <a:cxnLst/>
              <a:rect l="l" t="t" r="r" b="b"/>
              <a:pathLst>
                <a:path w="4735" h="6150" extrusionOk="0">
                  <a:moveTo>
                    <a:pt x="1404" y="1"/>
                  </a:moveTo>
                  <a:lnTo>
                    <a:pt x="3231" y="1"/>
                  </a:lnTo>
                  <a:cubicBezTo>
                    <a:pt x="3231" y="1"/>
                    <a:pt x="4735" y="658"/>
                    <a:pt x="4735" y="3176"/>
                  </a:cubicBezTo>
                  <a:cubicBezTo>
                    <a:pt x="4735" y="4713"/>
                    <a:pt x="4144" y="5481"/>
                    <a:pt x="3676" y="5849"/>
                  </a:cubicBezTo>
                  <a:cubicBezTo>
                    <a:pt x="3420" y="6049"/>
                    <a:pt x="3097" y="6150"/>
                    <a:pt x="2763" y="6150"/>
                  </a:cubicBezTo>
                  <a:lnTo>
                    <a:pt x="1404" y="6150"/>
                  </a:lnTo>
                  <a:cubicBezTo>
                    <a:pt x="1404" y="6150"/>
                    <a:pt x="1" y="5582"/>
                    <a:pt x="1" y="2853"/>
                  </a:cubicBezTo>
                  <a:cubicBezTo>
                    <a:pt x="1" y="313"/>
                    <a:pt x="1404" y="1"/>
                    <a:pt x="1404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8;p39">
              <a:extLst>
                <a:ext uri="{FF2B5EF4-FFF2-40B4-BE49-F238E27FC236}">
                  <a16:creationId xmlns:a16="http://schemas.microsoft.com/office/drawing/2014/main" id="{E2FC4310-72D1-9866-9006-46137BD91864}"/>
                </a:ext>
              </a:extLst>
            </p:cNvPr>
            <p:cNvSpPr/>
            <p:nvPr/>
          </p:nvSpPr>
          <p:spPr>
            <a:xfrm>
              <a:off x="851213" y="3915951"/>
              <a:ext cx="427096" cy="679421"/>
            </a:xfrm>
            <a:custGeom>
              <a:avLst/>
              <a:gdLst/>
              <a:ahLst/>
              <a:cxnLst/>
              <a:rect l="l" t="t" r="r" b="b"/>
              <a:pathLst>
                <a:path w="3866" h="6150" extrusionOk="0">
                  <a:moveTo>
                    <a:pt x="1872" y="1"/>
                  </a:moveTo>
                  <a:cubicBezTo>
                    <a:pt x="1805" y="23"/>
                    <a:pt x="1" y="213"/>
                    <a:pt x="1" y="2975"/>
                  </a:cubicBezTo>
                  <a:cubicBezTo>
                    <a:pt x="1" y="5704"/>
                    <a:pt x="1883" y="6150"/>
                    <a:pt x="1883" y="6150"/>
                  </a:cubicBezTo>
                  <a:lnTo>
                    <a:pt x="1905" y="6150"/>
                  </a:lnTo>
                  <a:cubicBezTo>
                    <a:pt x="2986" y="6116"/>
                    <a:pt x="3866" y="4746"/>
                    <a:pt x="3866" y="3075"/>
                  </a:cubicBezTo>
                  <a:cubicBezTo>
                    <a:pt x="3866" y="1393"/>
                    <a:pt x="2975" y="23"/>
                    <a:pt x="1872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9;p39">
              <a:extLst>
                <a:ext uri="{FF2B5EF4-FFF2-40B4-BE49-F238E27FC236}">
                  <a16:creationId xmlns:a16="http://schemas.microsoft.com/office/drawing/2014/main" id="{90A8AF58-BC12-DC48-BABE-0C71F8A19043}"/>
                </a:ext>
              </a:extLst>
            </p:cNvPr>
            <p:cNvSpPr/>
            <p:nvPr/>
          </p:nvSpPr>
          <p:spPr>
            <a:xfrm>
              <a:off x="1481261" y="2952485"/>
              <a:ext cx="804921" cy="262157"/>
            </a:xfrm>
            <a:custGeom>
              <a:avLst/>
              <a:gdLst/>
              <a:ahLst/>
              <a:cxnLst/>
              <a:rect l="l" t="t" r="r" b="b"/>
              <a:pathLst>
                <a:path w="7286" h="2373" extrusionOk="0">
                  <a:moveTo>
                    <a:pt x="7286" y="0"/>
                  </a:moveTo>
                  <a:lnTo>
                    <a:pt x="7286" y="925"/>
                  </a:lnTo>
                  <a:lnTo>
                    <a:pt x="591" y="2373"/>
                  </a:lnTo>
                  <a:lnTo>
                    <a:pt x="1" y="147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30;p39">
              <a:extLst>
                <a:ext uri="{FF2B5EF4-FFF2-40B4-BE49-F238E27FC236}">
                  <a16:creationId xmlns:a16="http://schemas.microsoft.com/office/drawing/2014/main" id="{B56F879C-067A-F55A-2D8B-17325264CCB2}"/>
                </a:ext>
              </a:extLst>
            </p:cNvPr>
            <p:cNvSpPr/>
            <p:nvPr/>
          </p:nvSpPr>
          <p:spPr>
            <a:xfrm>
              <a:off x="2281221" y="2952485"/>
              <a:ext cx="447976" cy="360590"/>
            </a:xfrm>
            <a:custGeom>
              <a:avLst/>
              <a:gdLst/>
              <a:ahLst/>
              <a:cxnLst/>
              <a:rect l="l" t="t" r="r" b="b"/>
              <a:pathLst>
                <a:path w="4055" h="3264" extrusionOk="0">
                  <a:moveTo>
                    <a:pt x="3509" y="3264"/>
                  </a:moveTo>
                  <a:lnTo>
                    <a:pt x="0" y="936"/>
                  </a:lnTo>
                  <a:lnTo>
                    <a:pt x="45" y="0"/>
                  </a:lnTo>
                  <a:lnTo>
                    <a:pt x="4055" y="2907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31;p39">
              <a:extLst>
                <a:ext uri="{FF2B5EF4-FFF2-40B4-BE49-F238E27FC236}">
                  <a16:creationId xmlns:a16="http://schemas.microsoft.com/office/drawing/2014/main" id="{0DBD1F8E-D495-66B2-2F65-726B030E65C8}"/>
                </a:ext>
              </a:extLst>
            </p:cNvPr>
            <p:cNvSpPr/>
            <p:nvPr/>
          </p:nvSpPr>
          <p:spPr>
            <a:xfrm>
              <a:off x="1546552" y="3055781"/>
              <a:ext cx="1128502" cy="483770"/>
            </a:xfrm>
            <a:custGeom>
              <a:avLst/>
              <a:gdLst/>
              <a:ahLst/>
              <a:cxnLst/>
              <a:rect l="l" t="t" r="r" b="b"/>
              <a:pathLst>
                <a:path w="10215" h="4379" extrusionOk="0">
                  <a:moveTo>
                    <a:pt x="6650" y="1"/>
                  </a:moveTo>
                  <a:lnTo>
                    <a:pt x="0" y="1438"/>
                  </a:lnTo>
                  <a:lnTo>
                    <a:pt x="3609" y="4378"/>
                  </a:lnTo>
                  <a:lnTo>
                    <a:pt x="10215" y="2329"/>
                  </a:lnTo>
                  <a:lnTo>
                    <a:pt x="665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32;p39">
              <a:extLst>
                <a:ext uri="{FF2B5EF4-FFF2-40B4-BE49-F238E27FC236}">
                  <a16:creationId xmlns:a16="http://schemas.microsoft.com/office/drawing/2014/main" id="{52EBB8AD-24C3-4F0C-5529-1FF75C272617}"/>
                </a:ext>
              </a:extLst>
            </p:cNvPr>
            <p:cNvSpPr/>
            <p:nvPr/>
          </p:nvSpPr>
          <p:spPr>
            <a:xfrm>
              <a:off x="1481261" y="3114886"/>
              <a:ext cx="482555" cy="467751"/>
            </a:xfrm>
            <a:custGeom>
              <a:avLst/>
              <a:gdLst/>
              <a:ahLst/>
              <a:cxnLst/>
              <a:rect l="l" t="t" r="r" b="b"/>
              <a:pathLst>
                <a:path w="4368" h="4234" extrusionOk="0">
                  <a:moveTo>
                    <a:pt x="1" y="0"/>
                  </a:moveTo>
                  <a:lnTo>
                    <a:pt x="446" y="1437"/>
                  </a:lnTo>
                  <a:lnTo>
                    <a:pt x="4289" y="4233"/>
                  </a:lnTo>
                  <a:lnTo>
                    <a:pt x="4367" y="332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33;p39">
              <a:extLst>
                <a:ext uri="{FF2B5EF4-FFF2-40B4-BE49-F238E27FC236}">
                  <a16:creationId xmlns:a16="http://schemas.microsoft.com/office/drawing/2014/main" id="{08E5AA15-FE74-CADF-C8F3-52CD62A92A27}"/>
                </a:ext>
              </a:extLst>
            </p:cNvPr>
            <p:cNvSpPr/>
            <p:nvPr/>
          </p:nvSpPr>
          <p:spPr>
            <a:xfrm>
              <a:off x="1955095" y="3273640"/>
              <a:ext cx="774098" cy="308999"/>
            </a:xfrm>
            <a:custGeom>
              <a:avLst/>
              <a:gdLst/>
              <a:ahLst/>
              <a:cxnLst/>
              <a:rect l="l" t="t" r="r" b="b"/>
              <a:pathLst>
                <a:path w="7007" h="2797" extrusionOk="0">
                  <a:moveTo>
                    <a:pt x="7007" y="0"/>
                  </a:moveTo>
                  <a:lnTo>
                    <a:pt x="78" y="1883"/>
                  </a:lnTo>
                  <a:lnTo>
                    <a:pt x="0" y="2796"/>
                  </a:lnTo>
                  <a:lnTo>
                    <a:pt x="6216" y="10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34;p39">
              <a:extLst>
                <a:ext uri="{FF2B5EF4-FFF2-40B4-BE49-F238E27FC236}">
                  <a16:creationId xmlns:a16="http://schemas.microsoft.com/office/drawing/2014/main" id="{AE742C21-967D-9351-22A3-16160B344409}"/>
                </a:ext>
              </a:extLst>
            </p:cNvPr>
            <p:cNvSpPr/>
            <p:nvPr/>
          </p:nvSpPr>
          <p:spPr>
            <a:xfrm>
              <a:off x="1252353" y="2365413"/>
              <a:ext cx="765592" cy="581099"/>
            </a:xfrm>
            <a:custGeom>
              <a:avLst/>
              <a:gdLst/>
              <a:ahLst/>
              <a:cxnLst/>
              <a:rect l="l" t="t" r="r" b="b"/>
              <a:pathLst>
                <a:path w="6930" h="5260" extrusionOk="0">
                  <a:moveTo>
                    <a:pt x="6328" y="1"/>
                  </a:moveTo>
                  <a:cubicBezTo>
                    <a:pt x="6328" y="1"/>
                    <a:pt x="2084" y="380"/>
                    <a:pt x="1" y="691"/>
                  </a:cubicBezTo>
                  <a:cubicBezTo>
                    <a:pt x="1" y="691"/>
                    <a:pt x="636" y="2607"/>
                    <a:pt x="914" y="5258"/>
                  </a:cubicBezTo>
                  <a:cubicBezTo>
                    <a:pt x="914" y="5258"/>
                    <a:pt x="979" y="5260"/>
                    <a:pt x="1099" y="5260"/>
                  </a:cubicBezTo>
                  <a:cubicBezTo>
                    <a:pt x="1781" y="5260"/>
                    <a:pt x="4240" y="5219"/>
                    <a:pt x="6562" y="4679"/>
                  </a:cubicBezTo>
                  <a:cubicBezTo>
                    <a:pt x="6562" y="4679"/>
                    <a:pt x="6929" y="1493"/>
                    <a:pt x="63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35;p39">
              <a:extLst>
                <a:ext uri="{FF2B5EF4-FFF2-40B4-BE49-F238E27FC236}">
                  <a16:creationId xmlns:a16="http://schemas.microsoft.com/office/drawing/2014/main" id="{8673D860-9EE3-AF93-273E-9E7DBA9415E4}"/>
                </a:ext>
              </a:extLst>
            </p:cNvPr>
            <p:cNvSpPr/>
            <p:nvPr/>
          </p:nvSpPr>
          <p:spPr>
            <a:xfrm>
              <a:off x="1285607" y="2385188"/>
              <a:ext cx="705272" cy="547625"/>
            </a:xfrm>
            <a:custGeom>
              <a:avLst/>
              <a:gdLst/>
              <a:ahLst/>
              <a:cxnLst/>
              <a:rect l="l" t="t" r="r" b="b"/>
              <a:pathLst>
                <a:path w="6384" h="4957" extrusionOk="0">
                  <a:moveTo>
                    <a:pt x="1" y="646"/>
                  </a:moveTo>
                  <a:cubicBezTo>
                    <a:pt x="1" y="646"/>
                    <a:pt x="580" y="2439"/>
                    <a:pt x="836" y="4901"/>
                  </a:cubicBezTo>
                  <a:cubicBezTo>
                    <a:pt x="836" y="4901"/>
                    <a:pt x="3521" y="4957"/>
                    <a:pt x="6038" y="4367"/>
                  </a:cubicBezTo>
                  <a:cubicBezTo>
                    <a:pt x="6038" y="4367"/>
                    <a:pt x="6383" y="1392"/>
                    <a:pt x="5826" y="0"/>
                  </a:cubicBezTo>
                  <a:cubicBezTo>
                    <a:pt x="5826" y="0"/>
                    <a:pt x="1917" y="356"/>
                    <a:pt x="1" y="646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36;p39">
              <a:extLst>
                <a:ext uri="{FF2B5EF4-FFF2-40B4-BE49-F238E27FC236}">
                  <a16:creationId xmlns:a16="http://schemas.microsoft.com/office/drawing/2014/main" id="{37AF27E2-5C44-FD21-1A7D-1FE9268380EA}"/>
                </a:ext>
              </a:extLst>
            </p:cNvPr>
            <p:cNvSpPr/>
            <p:nvPr/>
          </p:nvSpPr>
          <p:spPr>
            <a:xfrm>
              <a:off x="1467783" y="3753550"/>
              <a:ext cx="461565" cy="200623"/>
            </a:xfrm>
            <a:custGeom>
              <a:avLst/>
              <a:gdLst/>
              <a:ahLst/>
              <a:cxnLst/>
              <a:rect l="l" t="t" r="r" b="b"/>
              <a:pathLst>
                <a:path w="4178" h="1816" extrusionOk="0">
                  <a:moveTo>
                    <a:pt x="4177" y="1"/>
                  </a:moveTo>
                  <a:cubicBezTo>
                    <a:pt x="4177" y="1"/>
                    <a:pt x="3368" y="232"/>
                    <a:pt x="1652" y="232"/>
                  </a:cubicBezTo>
                  <a:cubicBezTo>
                    <a:pt x="1173" y="232"/>
                    <a:pt x="623" y="214"/>
                    <a:pt x="0" y="168"/>
                  </a:cubicBezTo>
                  <a:lnTo>
                    <a:pt x="0" y="1616"/>
                  </a:lnTo>
                  <a:cubicBezTo>
                    <a:pt x="0" y="1616"/>
                    <a:pt x="908" y="1816"/>
                    <a:pt x="1971" y="1816"/>
                  </a:cubicBezTo>
                  <a:cubicBezTo>
                    <a:pt x="2716" y="1816"/>
                    <a:pt x="3539" y="1717"/>
                    <a:pt x="4177" y="1382"/>
                  </a:cubicBezTo>
                  <a:lnTo>
                    <a:pt x="417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37;p39">
              <a:extLst>
                <a:ext uri="{FF2B5EF4-FFF2-40B4-BE49-F238E27FC236}">
                  <a16:creationId xmlns:a16="http://schemas.microsoft.com/office/drawing/2014/main" id="{30DDFE85-0F99-5DDD-F3DD-B3ADAAB3B93C}"/>
                </a:ext>
              </a:extLst>
            </p:cNvPr>
            <p:cNvSpPr/>
            <p:nvPr/>
          </p:nvSpPr>
          <p:spPr>
            <a:xfrm>
              <a:off x="932413" y="4039022"/>
              <a:ext cx="264698" cy="433283"/>
            </a:xfrm>
            <a:custGeom>
              <a:avLst/>
              <a:gdLst/>
              <a:ahLst/>
              <a:cxnLst/>
              <a:rect l="l" t="t" r="r" b="b"/>
              <a:pathLst>
                <a:path w="2396" h="3922" extrusionOk="0">
                  <a:moveTo>
                    <a:pt x="1193" y="1"/>
                  </a:moveTo>
                  <a:cubicBezTo>
                    <a:pt x="535" y="1"/>
                    <a:pt x="1" y="881"/>
                    <a:pt x="1" y="1961"/>
                  </a:cubicBezTo>
                  <a:cubicBezTo>
                    <a:pt x="1" y="3042"/>
                    <a:pt x="535" y="3922"/>
                    <a:pt x="1193" y="3922"/>
                  </a:cubicBezTo>
                  <a:cubicBezTo>
                    <a:pt x="1861" y="3922"/>
                    <a:pt x="2396" y="3042"/>
                    <a:pt x="2396" y="1961"/>
                  </a:cubicBezTo>
                  <a:cubicBezTo>
                    <a:pt x="2396" y="881"/>
                    <a:pt x="1861" y="1"/>
                    <a:pt x="1193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38;p39">
              <a:extLst>
                <a:ext uri="{FF2B5EF4-FFF2-40B4-BE49-F238E27FC236}">
                  <a16:creationId xmlns:a16="http://schemas.microsoft.com/office/drawing/2014/main" id="{F38EAE0D-3C38-C816-5FDC-F2B913278440}"/>
                </a:ext>
              </a:extLst>
            </p:cNvPr>
            <p:cNvSpPr/>
            <p:nvPr/>
          </p:nvSpPr>
          <p:spPr>
            <a:xfrm>
              <a:off x="1460381" y="4096801"/>
              <a:ext cx="579662" cy="198303"/>
            </a:xfrm>
            <a:custGeom>
              <a:avLst/>
              <a:gdLst/>
              <a:ahLst/>
              <a:cxnLst/>
              <a:rect l="l" t="t" r="r" b="b"/>
              <a:pathLst>
                <a:path w="5247" h="1795" extrusionOk="0">
                  <a:moveTo>
                    <a:pt x="4813" y="202"/>
                  </a:moveTo>
                  <a:cubicBezTo>
                    <a:pt x="4879" y="202"/>
                    <a:pt x="4935" y="224"/>
                    <a:pt x="4980" y="269"/>
                  </a:cubicBezTo>
                  <a:cubicBezTo>
                    <a:pt x="5024" y="313"/>
                    <a:pt x="5046" y="369"/>
                    <a:pt x="5046" y="436"/>
                  </a:cubicBezTo>
                  <a:cubicBezTo>
                    <a:pt x="5035" y="469"/>
                    <a:pt x="5035" y="525"/>
                    <a:pt x="5035" y="570"/>
                  </a:cubicBezTo>
                  <a:cubicBezTo>
                    <a:pt x="4991" y="959"/>
                    <a:pt x="3754" y="1583"/>
                    <a:pt x="2997" y="1594"/>
                  </a:cubicBezTo>
                  <a:cubicBezTo>
                    <a:pt x="2987" y="1594"/>
                    <a:pt x="2977" y="1594"/>
                    <a:pt x="2967" y="1594"/>
                  </a:cubicBezTo>
                  <a:cubicBezTo>
                    <a:pt x="2168" y="1594"/>
                    <a:pt x="644" y="1158"/>
                    <a:pt x="468" y="1004"/>
                  </a:cubicBezTo>
                  <a:cubicBezTo>
                    <a:pt x="435" y="982"/>
                    <a:pt x="357" y="893"/>
                    <a:pt x="257" y="570"/>
                  </a:cubicBezTo>
                  <a:cubicBezTo>
                    <a:pt x="234" y="503"/>
                    <a:pt x="246" y="436"/>
                    <a:pt x="301" y="369"/>
                  </a:cubicBezTo>
                  <a:cubicBezTo>
                    <a:pt x="346" y="313"/>
                    <a:pt x="413" y="291"/>
                    <a:pt x="502" y="291"/>
                  </a:cubicBezTo>
                  <a:cubicBezTo>
                    <a:pt x="903" y="302"/>
                    <a:pt x="1315" y="313"/>
                    <a:pt x="1727" y="313"/>
                  </a:cubicBezTo>
                  <a:cubicBezTo>
                    <a:pt x="1817" y="314"/>
                    <a:pt x="1907" y="314"/>
                    <a:pt x="1995" y="314"/>
                  </a:cubicBezTo>
                  <a:cubicBezTo>
                    <a:pt x="3255" y="314"/>
                    <a:pt x="4282" y="244"/>
                    <a:pt x="4813" y="202"/>
                  </a:cubicBezTo>
                  <a:close/>
                  <a:moveTo>
                    <a:pt x="4802" y="0"/>
                  </a:moveTo>
                  <a:cubicBezTo>
                    <a:pt x="4791" y="0"/>
                    <a:pt x="4779" y="0"/>
                    <a:pt x="4768" y="1"/>
                  </a:cubicBezTo>
                  <a:cubicBezTo>
                    <a:pt x="4268" y="43"/>
                    <a:pt x="3243" y="114"/>
                    <a:pt x="1984" y="114"/>
                  </a:cubicBezTo>
                  <a:cubicBezTo>
                    <a:pt x="1896" y="114"/>
                    <a:pt x="1806" y="114"/>
                    <a:pt x="1716" y="113"/>
                  </a:cubicBezTo>
                  <a:cubicBezTo>
                    <a:pt x="1304" y="102"/>
                    <a:pt x="903" y="102"/>
                    <a:pt x="479" y="79"/>
                  </a:cubicBezTo>
                  <a:cubicBezTo>
                    <a:pt x="335" y="79"/>
                    <a:pt x="201" y="135"/>
                    <a:pt x="112" y="246"/>
                  </a:cubicBezTo>
                  <a:cubicBezTo>
                    <a:pt x="23" y="347"/>
                    <a:pt x="0" y="492"/>
                    <a:pt x="34" y="614"/>
                  </a:cubicBezTo>
                  <a:cubicBezTo>
                    <a:pt x="123" y="904"/>
                    <a:pt x="212" y="1071"/>
                    <a:pt x="323" y="1160"/>
                  </a:cubicBezTo>
                  <a:cubicBezTo>
                    <a:pt x="555" y="1347"/>
                    <a:pt x="2145" y="1795"/>
                    <a:pt x="2978" y="1795"/>
                  </a:cubicBezTo>
                  <a:cubicBezTo>
                    <a:pt x="2988" y="1795"/>
                    <a:pt x="2998" y="1795"/>
                    <a:pt x="3008" y="1795"/>
                  </a:cubicBezTo>
                  <a:cubicBezTo>
                    <a:pt x="3832" y="1784"/>
                    <a:pt x="5180" y="1126"/>
                    <a:pt x="5225" y="592"/>
                  </a:cubicBezTo>
                  <a:cubicBezTo>
                    <a:pt x="5236" y="536"/>
                    <a:pt x="5236" y="492"/>
                    <a:pt x="5236" y="447"/>
                  </a:cubicBezTo>
                  <a:cubicBezTo>
                    <a:pt x="5247" y="336"/>
                    <a:pt x="5202" y="224"/>
                    <a:pt x="5124" y="135"/>
                  </a:cubicBezTo>
                  <a:cubicBezTo>
                    <a:pt x="5043" y="54"/>
                    <a:pt x="4924" y="0"/>
                    <a:pt x="480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9;p39">
              <a:extLst>
                <a:ext uri="{FF2B5EF4-FFF2-40B4-BE49-F238E27FC236}">
                  <a16:creationId xmlns:a16="http://schemas.microsoft.com/office/drawing/2014/main" id="{2DF9348E-05BD-99D3-7523-9DCDC312EBE7}"/>
                </a:ext>
              </a:extLst>
            </p:cNvPr>
            <p:cNvSpPr/>
            <p:nvPr/>
          </p:nvSpPr>
          <p:spPr>
            <a:xfrm>
              <a:off x="878280" y="2441752"/>
              <a:ext cx="734769" cy="1052274"/>
            </a:xfrm>
            <a:custGeom>
              <a:avLst/>
              <a:gdLst/>
              <a:ahLst/>
              <a:cxnLst/>
              <a:rect l="l" t="t" r="r" b="b"/>
              <a:pathLst>
                <a:path w="6651" h="9525" extrusionOk="0">
                  <a:moveTo>
                    <a:pt x="2429" y="0"/>
                  </a:moveTo>
                  <a:lnTo>
                    <a:pt x="268" y="156"/>
                  </a:lnTo>
                  <a:cubicBezTo>
                    <a:pt x="268" y="156"/>
                    <a:pt x="1" y="5826"/>
                    <a:pt x="424" y="6717"/>
                  </a:cubicBezTo>
                  <a:cubicBezTo>
                    <a:pt x="702" y="7319"/>
                    <a:pt x="6317" y="9524"/>
                    <a:pt x="6317" y="9524"/>
                  </a:cubicBezTo>
                  <a:lnTo>
                    <a:pt x="6651" y="8544"/>
                  </a:lnTo>
                  <a:cubicBezTo>
                    <a:pt x="6651" y="8544"/>
                    <a:pt x="2607" y="6283"/>
                    <a:pt x="2240" y="5893"/>
                  </a:cubicBezTo>
                  <a:cubicBezTo>
                    <a:pt x="1872" y="5503"/>
                    <a:pt x="2429" y="0"/>
                    <a:pt x="2429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40;p39">
              <a:extLst>
                <a:ext uri="{FF2B5EF4-FFF2-40B4-BE49-F238E27FC236}">
                  <a16:creationId xmlns:a16="http://schemas.microsoft.com/office/drawing/2014/main" id="{75D8FA20-0D03-D486-CD28-9FD7DACCC78E}"/>
                </a:ext>
              </a:extLst>
            </p:cNvPr>
            <p:cNvSpPr/>
            <p:nvPr/>
          </p:nvSpPr>
          <p:spPr>
            <a:xfrm>
              <a:off x="878280" y="2454015"/>
              <a:ext cx="717535" cy="1040012"/>
            </a:xfrm>
            <a:custGeom>
              <a:avLst/>
              <a:gdLst/>
              <a:ahLst/>
              <a:cxnLst/>
              <a:rect l="l" t="t" r="r" b="b"/>
              <a:pathLst>
                <a:path w="6495" h="9414" extrusionOk="0">
                  <a:moveTo>
                    <a:pt x="825" y="1"/>
                  </a:moveTo>
                  <a:lnTo>
                    <a:pt x="268" y="45"/>
                  </a:lnTo>
                  <a:cubicBezTo>
                    <a:pt x="268" y="45"/>
                    <a:pt x="1" y="5715"/>
                    <a:pt x="424" y="6606"/>
                  </a:cubicBezTo>
                  <a:cubicBezTo>
                    <a:pt x="702" y="7208"/>
                    <a:pt x="6317" y="9413"/>
                    <a:pt x="6317" y="9413"/>
                  </a:cubicBezTo>
                  <a:lnTo>
                    <a:pt x="6495" y="9202"/>
                  </a:lnTo>
                  <a:cubicBezTo>
                    <a:pt x="5203" y="8745"/>
                    <a:pt x="1237" y="6729"/>
                    <a:pt x="992" y="6216"/>
                  </a:cubicBezTo>
                  <a:cubicBezTo>
                    <a:pt x="636" y="5459"/>
                    <a:pt x="780" y="1237"/>
                    <a:pt x="825" y="1"/>
                  </a:cubicBez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41;p39">
              <a:extLst>
                <a:ext uri="{FF2B5EF4-FFF2-40B4-BE49-F238E27FC236}">
                  <a16:creationId xmlns:a16="http://schemas.microsoft.com/office/drawing/2014/main" id="{1E61F096-1048-097A-53C6-A48C8D982F4F}"/>
                </a:ext>
              </a:extLst>
            </p:cNvPr>
            <p:cNvSpPr/>
            <p:nvPr/>
          </p:nvSpPr>
          <p:spPr>
            <a:xfrm>
              <a:off x="1539150" y="3375721"/>
              <a:ext cx="439359" cy="197087"/>
            </a:xfrm>
            <a:custGeom>
              <a:avLst/>
              <a:gdLst/>
              <a:ahLst/>
              <a:cxnLst/>
              <a:rect l="l" t="t" r="r" b="b"/>
              <a:pathLst>
                <a:path w="3977" h="1784" extrusionOk="0">
                  <a:moveTo>
                    <a:pt x="3375" y="591"/>
                  </a:moveTo>
                  <a:cubicBezTo>
                    <a:pt x="3030" y="424"/>
                    <a:pt x="2328" y="524"/>
                    <a:pt x="2050" y="469"/>
                  </a:cubicBezTo>
                  <a:cubicBezTo>
                    <a:pt x="1549" y="380"/>
                    <a:pt x="1181" y="291"/>
                    <a:pt x="568" y="1"/>
                  </a:cubicBezTo>
                  <a:cubicBezTo>
                    <a:pt x="568" y="1"/>
                    <a:pt x="89" y="469"/>
                    <a:pt x="0" y="914"/>
                  </a:cubicBezTo>
                  <a:cubicBezTo>
                    <a:pt x="56" y="959"/>
                    <a:pt x="1370" y="1683"/>
                    <a:pt x="1983" y="1739"/>
                  </a:cubicBezTo>
                  <a:cubicBezTo>
                    <a:pt x="2429" y="1783"/>
                    <a:pt x="3944" y="1560"/>
                    <a:pt x="3966" y="1148"/>
                  </a:cubicBezTo>
                  <a:cubicBezTo>
                    <a:pt x="3977" y="747"/>
                    <a:pt x="3665" y="725"/>
                    <a:pt x="3375" y="59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42;p39">
              <a:extLst>
                <a:ext uri="{FF2B5EF4-FFF2-40B4-BE49-F238E27FC236}">
                  <a16:creationId xmlns:a16="http://schemas.microsoft.com/office/drawing/2014/main" id="{AA9FB06F-447A-C973-31E6-576227CA92D2}"/>
                </a:ext>
              </a:extLst>
            </p:cNvPr>
            <p:cNvSpPr/>
            <p:nvPr/>
          </p:nvSpPr>
          <p:spPr>
            <a:xfrm>
              <a:off x="1878755" y="3496361"/>
              <a:ext cx="98544" cy="30933"/>
            </a:xfrm>
            <a:custGeom>
              <a:avLst/>
              <a:gdLst/>
              <a:ahLst/>
              <a:cxnLst/>
              <a:rect l="l" t="t" r="r" b="b"/>
              <a:pathLst>
                <a:path w="892" h="280" extrusionOk="0">
                  <a:moveTo>
                    <a:pt x="881" y="1"/>
                  </a:moveTo>
                  <a:cubicBezTo>
                    <a:pt x="491" y="56"/>
                    <a:pt x="34" y="90"/>
                    <a:pt x="1" y="90"/>
                  </a:cubicBezTo>
                  <a:cubicBezTo>
                    <a:pt x="1" y="90"/>
                    <a:pt x="79" y="212"/>
                    <a:pt x="157" y="279"/>
                  </a:cubicBezTo>
                  <a:cubicBezTo>
                    <a:pt x="168" y="279"/>
                    <a:pt x="480" y="246"/>
                    <a:pt x="814" y="212"/>
                  </a:cubicBezTo>
                  <a:cubicBezTo>
                    <a:pt x="858" y="157"/>
                    <a:pt x="892" y="112"/>
                    <a:pt x="892" y="56"/>
                  </a:cubicBezTo>
                  <a:cubicBezTo>
                    <a:pt x="892" y="34"/>
                    <a:pt x="881" y="23"/>
                    <a:pt x="88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43;p39">
              <a:extLst>
                <a:ext uri="{FF2B5EF4-FFF2-40B4-BE49-F238E27FC236}">
                  <a16:creationId xmlns:a16="http://schemas.microsoft.com/office/drawing/2014/main" id="{CC6F154D-12B9-CEE9-BFA8-D96A57A43727}"/>
                </a:ext>
              </a:extLst>
            </p:cNvPr>
            <p:cNvSpPr/>
            <p:nvPr/>
          </p:nvSpPr>
          <p:spPr>
            <a:xfrm>
              <a:off x="1859091" y="3455706"/>
              <a:ext cx="112132" cy="28613"/>
            </a:xfrm>
            <a:custGeom>
              <a:avLst/>
              <a:gdLst/>
              <a:ahLst/>
              <a:cxnLst/>
              <a:rect l="l" t="t" r="r" b="b"/>
              <a:pathLst>
                <a:path w="1015" h="259" extrusionOk="0">
                  <a:moveTo>
                    <a:pt x="803" y="1"/>
                  </a:moveTo>
                  <a:cubicBezTo>
                    <a:pt x="584" y="31"/>
                    <a:pt x="152" y="70"/>
                    <a:pt x="30" y="70"/>
                  </a:cubicBezTo>
                  <a:cubicBezTo>
                    <a:pt x="15" y="70"/>
                    <a:pt x="5" y="69"/>
                    <a:pt x="1" y="68"/>
                  </a:cubicBezTo>
                  <a:lnTo>
                    <a:pt x="1" y="68"/>
                  </a:lnTo>
                  <a:cubicBezTo>
                    <a:pt x="23" y="179"/>
                    <a:pt x="112" y="257"/>
                    <a:pt x="112" y="257"/>
                  </a:cubicBezTo>
                  <a:cubicBezTo>
                    <a:pt x="117" y="258"/>
                    <a:pt x="125" y="259"/>
                    <a:pt x="136" y="259"/>
                  </a:cubicBezTo>
                  <a:cubicBezTo>
                    <a:pt x="256" y="259"/>
                    <a:pt x="709" y="208"/>
                    <a:pt x="1014" y="157"/>
                  </a:cubicBezTo>
                  <a:cubicBezTo>
                    <a:pt x="947" y="90"/>
                    <a:pt x="892" y="34"/>
                    <a:pt x="80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44;p39">
              <a:extLst>
                <a:ext uri="{FF2B5EF4-FFF2-40B4-BE49-F238E27FC236}">
                  <a16:creationId xmlns:a16="http://schemas.microsoft.com/office/drawing/2014/main" id="{E296FBBC-6365-E8D2-3F24-B19ECC96FA69}"/>
                </a:ext>
              </a:extLst>
            </p:cNvPr>
            <p:cNvSpPr/>
            <p:nvPr/>
          </p:nvSpPr>
          <p:spPr>
            <a:xfrm>
              <a:off x="1539150" y="3452060"/>
              <a:ext cx="408647" cy="116441"/>
            </a:xfrm>
            <a:custGeom>
              <a:avLst/>
              <a:gdLst/>
              <a:ahLst/>
              <a:cxnLst/>
              <a:rect l="l" t="t" r="r" b="b"/>
              <a:pathLst>
                <a:path w="3699" h="1054" extrusionOk="0">
                  <a:moveTo>
                    <a:pt x="78" y="1"/>
                  </a:moveTo>
                  <a:cubicBezTo>
                    <a:pt x="45" y="67"/>
                    <a:pt x="23" y="145"/>
                    <a:pt x="0" y="223"/>
                  </a:cubicBezTo>
                  <a:cubicBezTo>
                    <a:pt x="11" y="223"/>
                    <a:pt x="23" y="223"/>
                    <a:pt x="34" y="234"/>
                  </a:cubicBezTo>
                  <a:cubicBezTo>
                    <a:pt x="212" y="357"/>
                    <a:pt x="1404" y="992"/>
                    <a:pt x="1983" y="1048"/>
                  </a:cubicBezTo>
                  <a:cubicBezTo>
                    <a:pt x="2020" y="1051"/>
                    <a:pt x="2063" y="1053"/>
                    <a:pt x="2112" y="1053"/>
                  </a:cubicBezTo>
                  <a:cubicBezTo>
                    <a:pt x="2514" y="1053"/>
                    <a:pt x="3292" y="934"/>
                    <a:pt x="3699" y="736"/>
                  </a:cubicBezTo>
                  <a:lnTo>
                    <a:pt x="3699" y="736"/>
                  </a:lnTo>
                  <a:cubicBezTo>
                    <a:pt x="3531" y="758"/>
                    <a:pt x="2596" y="869"/>
                    <a:pt x="2440" y="869"/>
                  </a:cubicBezTo>
                  <a:cubicBezTo>
                    <a:pt x="2423" y="870"/>
                    <a:pt x="2407" y="870"/>
                    <a:pt x="2390" y="870"/>
                  </a:cubicBezTo>
                  <a:cubicBezTo>
                    <a:pt x="1975" y="870"/>
                    <a:pt x="1468" y="739"/>
                    <a:pt x="1125" y="546"/>
                  </a:cubicBezTo>
                  <a:cubicBezTo>
                    <a:pt x="713" y="335"/>
                    <a:pt x="78" y="1"/>
                    <a:pt x="78" y="1"/>
                  </a:cubicBez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45;p39">
              <a:extLst>
                <a:ext uri="{FF2B5EF4-FFF2-40B4-BE49-F238E27FC236}">
                  <a16:creationId xmlns:a16="http://schemas.microsoft.com/office/drawing/2014/main" id="{0952C1AB-C424-780B-E887-59FE718E9217}"/>
                </a:ext>
              </a:extLst>
            </p:cNvPr>
            <p:cNvSpPr/>
            <p:nvPr/>
          </p:nvSpPr>
          <p:spPr>
            <a:xfrm>
              <a:off x="1514514" y="3356056"/>
              <a:ext cx="110917" cy="144059"/>
            </a:xfrm>
            <a:custGeom>
              <a:avLst/>
              <a:gdLst/>
              <a:ahLst/>
              <a:cxnLst/>
              <a:rect l="l" t="t" r="r" b="b"/>
              <a:pathLst>
                <a:path w="1004" h="1304" extrusionOk="0">
                  <a:moveTo>
                    <a:pt x="424" y="1"/>
                  </a:moveTo>
                  <a:cubicBezTo>
                    <a:pt x="424" y="1"/>
                    <a:pt x="123" y="491"/>
                    <a:pt x="1" y="1048"/>
                  </a:cubicBezTo>
                  <a:lnTo>
                    <a:pt x="513" y="1304"/>
                  </a:lnTo>
                  <a:cubicBezTo>
                    <a:pt x="513" y="1304"/>
                    <a:pt x="1003" y="257"/>
                    <a:pt x="992" y="246"/>
                  </a:cubicBezTo>
                  <a:cubicBezTo>
                    <a:pt x="992" y="246"/>
                    <a:pt x="725" y="68"/>
                    <a:pt x="42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46;p39">
              <a:extLst>
                <a:ext uri="{FF2B5EF4-FFF2-40B4-BE49-F238E27FC236}">
                  <a16:creationId xmlns:a16="http://schemas.microsoft.com/office/drawing/2014/main" id="{996CC56B-7D6E-912E-7A75-8E16DC1CB188}"/>
                </a:ext>
              </a:extLst>
            </p:cNvPr>
            <p:cNvSpPr/>
            <p:nvPr/>
          </p:nvSpPr>
          <p:spPr>
            <a:xfrm>
              <a:off x="962021" y="2210414"/>
              <a:ext cx="242493" cy="386442"/>
            </a:xfrm>
            <a:custGeom>
              <a:avLst/>
              <a:gdLst/>
              <a:ahLst/>
              <a:cxnLst/>
              <a:rect l="l" t="t" r="r" b="b"/>
              <a:pathLst>
                <a:path w="2195" h="3498" extrusionOk="0">
                  <a:moveTo>
                    <a:pt x="0" y="67"/>
                  </a:moveTo>
                  <a:lnTo>
                    <a:pt x="992" y="11"/>
                  </a:lnTo>
                  <a:cubicBezTo>
                    <a:pt x="1225" y="0"/>
                    <a:pt x="1448" y="89"/>
                    <a:pt x="1615" y="256"/>
                  </a:cubicBezTo>
                  <a:cubicBezTo>
                    <a:pt x="1816" y="468"/>
                    <a:pt x="2039" y="825"/>
                    <a:pt x="2105" y="1404"/>
                  </a:cubicBezTo>
                  <a:cubicBezTo>
                    <a:pt x="2195" y="2106"/>
                    <a:pt x="2005" y="2674"/>
                    <a:pt x="1849" y="3008"/>
                  </a:cubicBezTo>
                  <a:cubicBezTo>
                    <a:pt x="1760" y="3186"/>
                    <a:pt x="1582" y="3320"/>
                    <a:pt x="1370" y="3342"/>
                  </a:cubicBezTo>
                  <a:lnTo>
                    <a:pt x="123" y="34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47;p39">
              <a:extLst>
                <a:ext uri="{FF2B5EF4-FFF2-40B4-BE49-F238E27FC236}">
                  <a16:creationId xmlns:a16="http://schemas.microsoft.com/office/drawing/2014/main" id="{DD4C2C8B-6775-AC67-706E-1A15D276CAB3}"/>
                </a:ext>
              </a:extLst>
            </p:cNvPr>
            <p:cNvSpPr/>
            <p:nvPr/>
          </p:nvSpPr>
          <p:spPr>
            <a:xfrm>
              <a:off x="838950" y="2217816"/>
              <a:ext cx="257296" cy="379040"/>
            </a:xfrm>
            <a:custGeom>
              <a:avLst/>
              <a:gdLst/>
              <a:ahLst/>
              <a:cxnLst/>
              <a:rect l="l" t="t" r="r" b="b"/>
              <a:pathLst>
                <a:path w="2329" h="3431" extrusionOk="0">
                  <a:moveTo>
                    <a:pt x="2328" y="1716"/>
                  </a:moveTo>
                  <a:cubicBezTo>
                    <a:pt x="2328" y="2662"/>
                    <a:pt x="1805" y="3431"/>
                    <a:pt x="1159" y="3431"/>
                  </a:cubicBezTo>
                  <a:cubicBezTo>
                    <a:pt x="524" y="3431"/>
                    <a:pt x="0" y="2662"/>
                    <a:pt x="0" y="1716"/>
                  </a:cubicBezTo>
                  <a:cubicBezTo>
                    <a:pt x="0" y="769"/>
                    <a:pt x="524" y="0"/>
                    <a:pt x="1159" y="0"/>
                  </a:cubicBezTo>
                  <a:cubicBezTo>
                    <a:pt x="1805" y="0"/>
                    <a:pt x="2328" y="769"/>
                    <a:pt x="2328" y="1716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48;p39">
              <a:extLst>
                <a:ext uri="{FF2B5EF4-FFF2-40B4-BE49-F238E27FC236}">
                  <a16:creationId xmlns:a16="http://schemas.microsoft.com/office/drawing/2014/main" id="{89202736-7496-31D6-C103-07DA0313985E}"/>
                </a:ext>
              </a:extLst>
            </p:cNvPr>
            <p:cNvSpPr/>
            <p:nvPr/>
          </p:nvSpPr>
          <p:spPr>
            <a:xfrm>
              <a:off x="893084" y="2297801"/>
              <a:ext cx="149031" cy="219072"/>
            </a:xfrm>
            <a:custGeom>
              <a:avLst/>
              <a:gdLst/>
              <a:ahLst/>
              <a:cxnLst/>
              <a:rect l="l" t="t" r="r" b="b"/>
              <a:pathLst>
                <a:path w="1349" h="1983" extrusionOk="0">
                  <a:moveTo>
                    <a:pt x="669" y="0"/>
                  </a:moveTo>
                  <a:cubicBezTo>
                    <a:pt x="301" y="0"/>
                    <a:pt x="0" y="446"/>
                    <a:pt x="0" y="992"/>
                  </a:cubicBezTo>
                  <a:cubicBezTo>
                    <a:pt x="0" y="1537"/>
                    <a:pt x="301" y="1983"/>
                    <a:pt x="669" y="1983"/>
                  </a:cubicBezTo>
                  <a:cubicBezTo>
                    <a:pt x="1047" y="1983"/>
                    <a:pt x="1348" y="1537"/>
                    <a:pt x="1348" y="992"/>
                  </a:cubicBezTo>
                  <a:cubicBezTo>
                    <a:pt x="1348" y="446"/>
                    <a:pt x="1047" y="0"/>
                    <a:pt x="669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9;p39">
              <a:extLst>
                <a:ext uri="{FF2B5EF4-FFF2-40B4-BE49-F238E27FC236}">
                  <a16:creationId xmlns:a16="http://schemas.microsoft.com/office/drawing/2014/main" id="{5BEB225B-0F08-1D01-111C-86A2F96AA4A6}"/>
                </a:ext>
              </a:extLst>
            </p:cNvPr>
            <p:cNvSpPr/>
            <p:nvPr/>
          </p:nvSpPr>
          <p:spPr>
            <a:xfrm>
              <a:off x="1610518" y="2284102"/>
              <a:ext cx="66506" cy="69268"/>
            </a:xfrm>
            <a:custGeom>
              <a:avLst/>
              <a:gdLst/>
              <a:ahLst/>
              <a:cxnLst/>
              <a:rect l="l" t="t" r="r" b="b"/>
              <a:pathLst>
                <a:path w="602" h="627" extrusionOk="0">
                  <a:moveTo>
                    <a:pt x="303" y="1"/>
                  </a:moveTo>
                  <a:cubicBezTo>
                    <a:pt x="134" y="1"/>
                    <a:pt x="0" y="132"/>
                    <a:pt x="0" y="314"/>
                  </a:cubicBezTo>
                  <a:cubicBezTo>
                    <a:pt x="0" y="496"/>
                    <a:pt x="134" y="626"/>
                    <a:pt x="303" y="626"/>
                  </a:cubicBezTo>
                  <a:cubicBezTo>
                    <a:pt x="310" y="626"/>
                    <a:pt x="317" y="626"/>
                    <a:pt x="323" y="625"/>
                  </a:cubicBezTo>
                  <a:cubicBezTo>
                    <a:pt x="479" y="614"/>
                    <a:pt x="602" y="481"/>
                    <a:pt x="602" y="314"/>
                  </a:cubicBezTo>
                  <a:cubicBezTo>
                    <a:pt x="602" y="146"/>
                    <a:pt x="479" y="13"/>
                    <a:pt x="323" y="2"/>
                  </a:cubicBezTo>
                  <a:cubicBezTo>
                    <a:pt x="317" y="1"/>
                    <a:pt x="310" y="1"/>
                    <a:pt x="303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50;p39">
              <a:extLst>
                <a:ext uri="{FF2B5EF4-FFF2-40B4-BE49-F238E27FC236}">
                  <a16:creationId xmlns:a16="http://schemas.microsoft.com/office/drawing/2014/main" id="{F73CF8ED-DFE6-02BE-2C27-8ABCD8EA0183}"/>
                </a:ext>
              </a:extLst>
            </p:cNvPr>
            <p:cNvSpPr/>
            <p:nvPr/>
          </p:nvSpPr>
          <p:spPr>
            <a:xfrm>
              <a:off x="1623996" y="2296586"/>
              <a:ext cx="41981" cy="44411"/>
            </a:xfrm>
            <a:custGeom>
              <a:avLst/>
              <a:gdLst/>
              <a:ahLst/>
              <a:cxnLst/>
              <a:rect l="l" t="t" r="r" b="b"/>
              <a:pathLst>
                <a:path w="380" h="402" extrusionOk="0">
                  <a:moveTo>
                    <a:pt x="201" y="0"/>
                  </a:moveTo>
                  <a:cubicBezTo>
                    <a:pt x="90" y="0"/>
                    <a:pt x="1" y="89"/>
                    <a:pt x="1" y="201"/>
                  </a:cubicBezTo>
                  <a:cubicBezTo>
                    <a:pt x="1" y="312"/>
                    <a:pt x="90" y="401"/>
                    <a:pt x="201" y="401"/>
                  </a:cubicBezTo>
                  <a:cubicBezTo>
                    <a:pt x="302" y="390"/>
                    <a:pt x="380" y="301"/>
                    <a:pt x="380" y="201"/>
                  </a:cubicBezTo>
                  <a:cubicBezTo>
                    <a:pt x="380" y="100"/>
                    <a:pt x="302" y="11"/>
                    <a:pt x="20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3080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44"/>
          <p:cNvSpPr txBox="1">
            <a:spLocks noGrp="1"/>
          </p:cNvSpPr>
          <p:nvPr>
            <p:ph type="title"/>
          </p:nvPr>
        </p:nvSpPr>
        <p:spPr>
          <a:xfrm>
            <a:off x="2094704" y="409056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ACTUATION MECHANISMS</a:t>
            </a:r>
            <a:endParaRPr dirty="0"/>
          </a:p>
        </p:txBody>
      </p:sp>
      <p:sp>
        <p:nvSpPr>
          <p:cNvPr id="1159" name="Google Shape;1159;p44"/>
          <p:cNvSpPr txBox="1">
            <a:spLocks noGrp="1"/>
          </p:cNvSpPr>
          <p:nvPr>
            <p:ph type="subTitle" idx="1"/>
          </p:nvPr>
        </p:nvSpPr>
        <p:spPr>
          <a:xfrm>
            <a:off x="-167653" y="3116067"/>
            <a:ext cx="3380879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ELECTROACTIVE POLYMERS</a:t>
            </a:r>
            <a:endParaRPr dirty="0"/>
          </a:p>
        </p:txBody>
      </p:sp>
      <p:sp>
        <p:nvSpPr>
          <p:cNvPr id="1160" name="Google Shape;1160;p44"/>
          <p:cNvSpPr txBox="1">
            <a:spLocks noGrp="1"/>
          </p:cNvSpPr>
          <p:nvPr>
            <p:ph type="subTitle" idx="2"/>
          </p:nvPr>
        </p:nvSpPr>
        <p:spPr>
          <a:xfrm>
            <a:off x="302151" y="3719429"/>
            <a:ext cx="2871994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Materials that deform under electrical fields.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dirty="0"/>
              <a:t>Lightweight, silent, smooth motion.</a:t>
            </a:r>
            <a:endParaRPr dirty="0"/>
          </a:p>
        </p:txBody>
      </p:sp>
      <p:sp>
        <p:nvSpPr>
          <p:cNvPr id="1161" name="Google Shape;1161;p44"/>
          <p:cNvSpPr txBox="1">
            <a:spLocks noGrp="1"/>
          </p:cNvSpPr>
          <p:nvPr>
            <p:ph type="subTitle" idx="3"/>
          </p:nvPr>
        </p:nvSpPr>
        <p:spPr>
          <a:xfrm>
            <a:off x="5969843" y="3230317"/>
            <a:ext cx="3023081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VARIABLE-STIFFNESS SYSTEMS</a:t>
            </a:r>
            <a:endParaRPr dirty="0"/>
          </a:p>
        </p:txBody>
      </p:sp>
      <p:sp>
        <p:nvSpPr>
          <p:cNvPr id="1162" name="Google Shape;1162;p44"/>
          <p:cNvSpPr txBox="1">
            <a:spLocks noGrp="1"/>
          </p:cNvSpPr>
          <p:nvPr>
            <p:ph type="subTitle" idx="4"/>
          </p:nvPr>
        </p:nvSpPr>
        <p:spPr>
          <a:xfrm>
            <a:off x="5969856" y="3514023"/>
            <a:ext cx="2768626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Granular jamming, layer jamming, phase-change materials.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Allow robots to switch between soft and firm states.</a:t>
            </a:r>
            <a:endParaRPr dirty="0"/>
          </a:p>
        </p:txBody>
      </p:sp>
      <p:sp>
        <p:nvSpPr>
          <p:cNvPr id="1163" name="Google Shape;1163;p44"/>
          <p:cNvSpPr txBox="1">
            <a:spLocks noGrp="1"/>
          </p:cNvSpPr>
          <p:nvPr>
            <p:ph type="subTitle" idx="5"/>
          </p:nvPr>
        </p:nvSpPr>
        <p:spPr>
          <a:xfrm>
            <a:off x="95417" y="1531574"/>
            <a:ext cx="3078728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PNEUMANIC &amp; HYDRAULIC ACTUATORS</a:t>
            </a:r>
            <a:endParaRPr dirty="0"/>
          </a:p>
        </p:txBody>
      </p:sp>
      <p:sp>
        <p:nvSpPr>
          <p:cNvPr id="1164" name="Google Shape;1164;p44"/>
          <p:cNvSpPr txBox="1">
            <a:spLocks noGrp="1"/>
          </p:cNvSpPr>
          <p:nvPr>
            <p:ph type="subTitle" idx="6"/>
          </p:nvPr>
        </p:nvSpPr>
        <p:spPr>
          <a:xfrm>
            <a:off x="405505" y="1949472"/>
            <a:ext cx="2959189" cy="7908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Pressurized air or liquid inflates chambers.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Produces bending, twisting, or extension.</a:t>
            </a:r>
            <a:endParaRPr dirty="0"/>
          </a:p>
        </p:txBody>
      </p:sp>
      <p:sp>
        <p:nvSpPr>
          <p:cNvPr id="1165" name="Google Shape;1165;p44"/>
          <p:cNvSpPr txBox="1">
            <a:spLocks noGrp="1"/>
          </p:cNvSpPr>
          <p:nvPr>
            <p:ph type="subTitle" idx="7"/>
          </p:nvPr>
        </p:nvSpPr>
        <p:spPr>
          <a:xfrm>
            <a:off x="5969843" y="1531574"/>
            <a:ext cx="2768639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TENDON-DRIVEN ACTUATORS</a:t>
            </a:r>
            <a:endParaRPr dirty="0"/>
          </a:p>
        </p:txBody>
      </p:sp>
      <p:sp>
        <p:nvSpPr>
          <p:cNvPr id="1166" name="Google Shape;1166;p44"/>
          <p:cNvSpPr txBox="1">
            <a:spLocks noGrp="1"/>
          </p:cNvSpPr>
          <p:nvPr>
            <p:ph type="subTitle" idx="8"/>
          </p:nvPr>
        </p:nvSpPr>
        <p:spPr>
          <a:xfrm>
            <a:off x="5969856" y="1949472"/>
            <a:ext cx="2461044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Cables embedded in silicone pull like biological muscle fibers.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167" name="Google Shape;1167;p44"/>
          <p:cNvSpPr/>
          <p:nvPr/>
        </p:nvSpPr>
        <p:spPr>
          <a:xfrm>
            <a:off x="3167533" y="1208290"/>
            <a:ext cx="680525" cy="679387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68" name="Google Shape;1168;p44"/>
          <p:cNvSpPr/>
          <p:nvPr/>
        </p:nvSpPr>
        <p:spPr>
          <a:xfrm>
            <a:off x="5214797" y="1192565"/>
            <a:ext cx="649606" cy="641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69" name="Google Shape;1169;p44"/>
          <p:cNvSpPr/>
          <p:nvPr/>
        </p:nvSpPr>
        <p:spPr>
          <a:xfrm>
            <a:off x="3174145" y="2943996"/>
            <a:ext cx="668589" cy="64709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70" name="Google Shape;1170;p44"/>
          <p:cNvSpPr/>
          <p:nvPr/>
        </p:nvSpPr>
        <p:spPr>
          <a:xfrm>
            <a:off x="5285015" y="2943996"/>
            <a:ext cx="668589" cy="647096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" name="Picture 4" descr="A robotic arm with a hand holding a fruit&#10;&#10;AI-generated content may be incorrect.">
            <a:extLst>
              <a:ext uri="{FF2B5EF4-FFF2-40B4-BE49-F238E27FC236}">
                <a16:creationId xmlns:a16="http://schemas.microsoft.com/office/drawing/2014/main" id="{D1B480C9-5851-A3D2-8359-D38718AD3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650" y="1986507"/>
            <a:ext cx="2486781" cy="3191851"/>
          </a:xfrm>
          <a:prstGeom prst="rect">
            <a:avLst/>
          </a:prstGeom>
        </p:spPr>
      </p:pic>
      <p:pic>
        <p:nvPicPr>
          <p:cNvPr id="3" name="Picture 2" descr="A orange with a clip attached to it&#10;&#10;AI-generated content may be incorrect.">
            <a:extLst>
              <a:ext uri="{FF2B5EF4-FFF2-40B4-BE49-F238E27FC236}">
                <a16:creationId xmlns:a16="http://schemas.microsoft.com/office/drawing/2014/main" id="{79C07CD2-8A98-9557-2D0A-4CA7355009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3700" y="1270085"/>
            <a:ext cx="541020" cy="5638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3EDDB9-16B7-CAC3-CBCE-CAA5B2BD52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6188" y="1344377"/>
            <a:ext cx="1006736" cy="676863"/>
          </a:xfrm>
          <a:prstGeom prst="rect">
            <a:avLst/>
          </a:prstGeom>
        </p:spPr>
      </p:pic>
      <p:pic>
        <p:nvPicPr>
          <p:cNvPr id="6" name="Picture 5" descr="A close-up of a mechanical arm&#10;&#10;AI-generated content may be incorrect.">
            <a:extLst>
              <a:ext uri="{FF2B5EF4-FFF2-40B4-BE49-F238E27FC236}">
                <a16:creationId xmlns:a16="http://schemas.microsoft.com/office/drawing/2014/main" id="{AD1BEE74-2F20-8C47-9FBB-8E88C97FA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4807" y="1227283"/>
            <a:ext cx="619596" cy="641400"/>
          </a:xfrm>
          <a:prstGeom prst="rect">
            <a:avLst/>
          </a:prstGeom>
        </p:spPr>
      </p:pic>
      <p:pic>
        <p:nvPicPr>
          <p:cNvPr id="8" name="Picture 7" descr="A close up of a metal ring&#10;&#10;AI-generated content may be incorrect.">
            <a:extLst>
              <a:ext uri="{FF2B5EF4-FFF2-40B4-BE49-F238E27FC236}">
                <a16:creationId xmlns:a16="http://schemas.microsoft.com/office/drawing/2014/main" id="{FA53A56E-E263-05C8-3B5E-1FB1F66307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1000" y="3016804"/>
            <a:ext cx="389541" cy="881316"/>
          </a:xfrm>
          <a:prstGeom prst="rect">
            <a:avLst/>
          </a:prstGeom>
        </p:spPr>
      </p:pic>
      <p:pic>
        <p:nvPicPr>
          <p:cNvPr id="9" name="Picture 8" descr="A drawing of a heater&#10;&#10;AI-generated content may be incorrect.">
            <a:extLst>
              <a:ext uri="{FF2B5EF4-FFF2-40B4-BE49-F238E27FC236}">
                <a16:creationId xmlns:a16="http://schemas.microsoft.com/office/drawing/2014/main" id="{F1EA6D47-DBBF-6484-4D98-EC94C7EE54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09438" y="2922654"/>
            <a:ext cx="619597" cy="8151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52"/>
          <p:cNvSpPr txBox="1">
            <a:spLocks noGrp="1"/>
          </p:cNvSpPr>
          <p:nvPr>
            <p:ph type="title"/>
          </p:nvPr>
        </p:nvSpPr>
        <p:spPr>
          <a:xfrm>
            <a:off x="713100" y="210413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MATERIAL USED IN SOFT ROBOTICS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636" name="Google Shape;1636;p52"/>
          <p:cNvSpPr txBox="1">
            <a:spLocks noGrp="1"/>
          </p:cNvSpPr>
          <p:nvPr>
            <p:ph type="subTitle" idx="2"/>
          </p:nvPr>
        </p:nvSpPr>
        <p:spPr>
          <a:xfrm>
            <a:off x="1622066" y="1313400"/>
            <a:ext cx="3690601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Silicone elastomers (PDMS)</a:t>
            </a:r>
            <a:r>
              <a:rPr lang="en-US" dirty="0"/>
              <a:t> – most common soft robot material.</a:t>
            </a:r>
            <a:endParaRPr dirty="0"/>
          </a:p>
        </p:txBody>
      </p:sp>
      <p:sp>
        <p:nvSpPr>
          <p:cNvPr id="1640" name="Google Shape;1640;p52"/>
          <p:cNvSpPr/>
          <p:nvPr/>
        </p:nvSpPr>
        <p:spPr>
          <a:xfrm>
            <a:off x="983438" y="1540920"/>
            <a:ext cx="410754" cy="428854"/>
          </a:xfrm>
          <a:prstGeom prst="ellipse">
            <a:avLst/>
          </a:prstGeom>
          <a:blipFill>
            <a:blip r:embed="rId3"/>
            <a:stretch>
              <a:fillRect l="-11140" t="-3139" r="-11140" b="-12523"/>
            </a:stretch>
          </a:blip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52"/>
          <p:cNvSpPr/>
          <p:nvPr/>
        </p:nvSpPr>
        <p:spPr>
          <a:xfrm>
            <a:off x="4333500" y="-860175"/>
            <a:ext cx="1774500" cy="17745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640;p52">
            <a:extLst>
              <a:ext uri="{FF2B5EF4-FFF2-40B4-BE49-F238E27FC236}">
                <a16:creationId xmlns:a16="http://schemas.microsoft.com/office/drawing/2014/main" id="{3C01CB1C-D1DB-19D6-0AB4-B88E44680103}"/>
              </a:ext>
            </a:extLst>
          </p:cNvPr>
          <p:cNvSpPr/>
          <p:nvPr/>
        </p:nvSpPr>
        <p:spPr>
          <a:xfrm>
            <a:off x="983438" y="2142896"/>
            <a:ext cx="410754" cy="428854"/>
          </a:xfrm>
          <a:prstGeom prst="ellipse">
            <a:avLst/>
          </a:prstGeom>
          <a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 l="-11140" t="-3139" r="-11140" b="-12523"/>
            </a:stretch>
          </a:blip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636;p52">
            <a:extLst>
              <a:ext uri="{FF2B5EF4-FFF2-40B4-BE49-F238E27FC236}">
                <a16:creationId xmlns:a16="http://schemas.microsoft.com/office/drawing/2014/main" id="{B4391A82-1EE4-CC7B-56FE-02632EA64DB9}"/>
              </a:ext>
            </a:extLst>
          </p:cNvPr>
          <p:cNvSpPr txBox="1">
            <a:spLocks/>
          </p:cNvSpPr>
          <p:nvPr/>
        </p:nvSpPr>
        <p:spPr>
          <a:xfrm>
            <a:off x="1622065" y="1929325"/>
            <a:ext cx="3690601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IN" b="1" dirty="0"/>
              <a:t>Elastomers &amp; hydrogels</a:t>
            </a:r>
            <a:r>
              <a:rPr lang="en-IN" dirty="0"/>
              <a:t> – stretchable, biocompatible</a:t>
            </a:r>
            <a:r>
              <a:rPr lang="en-US" dirty="0"/>
              <a:t>.</a:t>
            </a:r>
          </a:p>
        </p:txBody>
      </p:sp>
      <p:sp>
        <p:nvSpPr>
          <p:cNvPr id="10" name="Google Shape;1636;p52">
            <a:extLst>
              <a:ext uri="{FF2B5EF4-FFF2-40B4-BE49-F238E27FC236}">
                <a16:creationId xmlns:a16="http://schemas.microsoft.com/office/drawing/2014/main" id="{FA1A58D0-D2F1-84DF-9D95-F34E36B39F02}"/>
              </a:ext>
            </a:extLst>
          </p:cNvPr>
          <p:cNvSpPr txBox="1">
            <a:spLocks/>
          </p:cNvSpPr>
          <p:nvPr/>
        </p:nvSpPr>
        <p:spPr>
          <a:xfrm>
            <a:off x="1622064" y="2545250"/>
            <a:ext cx="3690601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US" b="1" dirty="0"/>
              <a:t>Auxetic materials</a:t>
            </a:r>
            <a:r>
              <a:rPr lang="en-US" dirty="0"/>
              <a:t> – expand under tension, useful for morphing.</a:t>
            </a:r>
          </a:p>
        </p:txBody>
      </p:sp>
      <p:sp>
        <p:nvSpPr>
          <p:cNvPr id="11" name="Google Shape;1636;p52">
            <a:extLst>
              <a:ext uri="{FF2B5EF4-FFF2-40B4-BE49-F238E27FC236}">
                <a16:creationId xmlns:a16="http://schemas.microsoft.com/office/drawing/2014/main" id="{DBCFE9DD-527C-B638-F7CC-27F4540A7D60}"/>
              </a:ext>
            </a:extLst>
          </p:cNvPr>
          <p:cNvSpPr txBox="1">
            <a:spLocks/>
          </p:cNvSpPr>
          <p:nvPr/>
        </p:nvSpPr>
        <p:spPr>
          <a:xfrm>
            <a:off x="1622063" y="3161175"/>
            <a:ext cx="3690601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/>
            <a:r>
              <a:rPr lang="en-IN" b="1" dirty="0"/>
              <a:t>Textiles &amp; Fiber reinforcements</a:t>
            </a:r>
            <a:r>
              <a:rPr lang="en-IN" dirty="0"/>
              <a:t> – control bending directions.</a:t>
            </a:r>
            <a:endParaRPr lang="en-US" dirty="0"/>
          </a:p>
        </p:txBody>
      </p:sp>
      <p:sp>
        <p:nvSpPr>
          <p:cNvPr id="12" name="Google Shape;1640;p52">
            <a:extLst>
              <a:ext uri="{FF2B5EF4-FFF2-40B4-BE49-F238E27FC236}">
                <a16:creationId xmlns:a16="http://schemas.microsoft.com/office/drawing/2014/main" id="{D37F2482-FF4F-FBB0-10EE-9647C5FAFE02}"/>
              </a:ext>
            </a:extLst>
          </p:cNvPr>
          <p:cNvSpPr/>
          <p:nvPr/>
        </p:nvSpPr>
        <p:spPr>
          <a:xfrm>
            <a:off x="983438" y="2744872"/>
            <a:ext cx="410754" cy="395999"/>
          </a:xfrm>
          <a:prstGeom prst="ellipse">
            <a:avLst/>
          </a:prstGeom>
          <a:blipFill>
            <a:blip r:embed="rId5"/>
            <a:stretch>
              <a:fillRect l="-19051" t="-14642" r="-17665" b="-1"/>
            </a:stretch>
          </a:blip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640;p52">
            <a:extLst>
              <a:ext uri="{FF2B5EF4-FFF2-40B4-BE49-F238E27FC236}">
                <a16:creationId xmlns:a16="http://schemas.microsoft.com/office/drawing/2014/main" id="{103F2E37-4233-9AB5-CE6B-2C6CB7E8FB4F}"/>
              </a:ext>
            </a:extLst>
          </p:cNvPr>
          <p:cNvSpPr/>
          <p:nvPr/>
        </p:nvSpPr>
        <p:spPr>
          <a:xfrm>
            <a:off x="983438" y="3379703"/>
            <a:ext cx="410754" cy="395999"/>
          </a:xfrm>
          <a:prstGeom prst="ellipse">
            <a:avLst/>
          </a:prstGeom>
          <a:blipFill>
            <a:blip r:embed="rId6"/>
            <a:stretch>
              <a:fillRect l="-10370" t="-16675" r="-11911" b="-11030"/>
            </a:stretch>
          </a:blip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robot holding a tablet&#10;&#10;AI-generated content may be incorrect.">
            <a:extLst>
              <a:ext uri="{FF2B5EF4-FFF2-40B4-BE49-F238E27FC236}">
                <a16:creationId xmlns:a16="http://schemas.microsoft.com/office/drawing/2014/main" id="{BFDF62EC-B8DE-5276-2E17-ED4E5D6E9A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813897"/>
            <a:ext cx="4047893" cy="432960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>
          <a:extLst>
            <a:ext uri="{FF2B5EF4-FFF2-40B4-BE49-F238E27FC236}">
              <a16:creationId xmlns:a16="http://schemas.microsoft.com/office/drawing/2014/main" id="{3A3446D9-A388-C96F-1DD7-0B1A69095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52">
            <a:extLst>
              <a:ext uri="{FF2B5EF4-FFF2-40B4-BE49-F238E27FC236}">
                <a16:creationId xmlns:a16="http://schemas.microsoft.com/office/drawing/2014/main" id="{FFD3A474-8FD2-271D-98F5-552BC1BDA1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56472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/>
              <a:t>SENSORS USED IN SOFT ROBOTICS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1636" name="Google Shape;1636;p52">
            <a:extLst>
              <a:ext uri="{FF2B5EF4-FFF2-40B4-BE49-F238E27FC236}">
                <a16:creationId xmlns:a16="http://schemas.microsoft.com/office/drawing/2014/main" id="{32FEC8EC-3402-62FE-60A8-E8DCD9BB2DE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368520" y="1187128"/>
            <a:ext cx="7542213" cy="10574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IN" b="1" dirty="0"/>
              <a:t>Capacitive Sensors: 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</a:rPr>
              <a:t>Detect bending, stretching, and pressure changes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</a:rPr>
              <a:t>Made from flexible dielectric layers</a:t>
            </a:r>
          </a:p>
          <a:p>
            <a:pPr marL="0" lvl="0" indent="0"/>
            <a:endParaRPr dirty="0"/>
          </a:p>
        </p:txBody>
      </p:sp>
      <p:sp>
        <p:nvSpPr>
          <p:cNvPr id="1640" name="Google Shape;1640;p52">
            <a:extLst>
              <a:ext uri="{FF2B5EF4-FFF2-40B4-BE49-F238E27FC236}">
                <a16:creationId xmlns:a16="http://schemas.microsoft.com/office/drawing/2014/main" id="{059475E9-2209-1733-3357-4732BDF94EE5}"/>
              </a:ext>
            </a:extLst>
          </p:cNvPr>
          <p:cNvSpPr/>
          <p:nvPr/>
        </p:nvSpPr>
        <p:spPr>
          <a:xfrm>
            <a:off x="878469" y="1333776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1" name="Google Shape;2071;p52">
            <a:extLst>
              <a:ext uri="{FF2B5EF4-FFF2-40B4-BE49-F238E27FC236}">
                <a16:creationId xmlns:a16="http://schemas.microsoft.com/office/drawing/2014/main" id="{B2201CE9-436D-727E-C31B-E9DB4804513F}"/>
              </a:ext>
            </a:extLst>
          </p:cNvPr>
          <p:cNvSpPr/>
          <p:nvPr/>
        </p:nvSpPr>
        <p:spPr>
          <a:xfrm>
            <a:off x="4295758" y="-1209780"/>
            <a:ext cx="1774500" cy="17745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640;p52">
            <a:extLst>
              <a:ext uri="{FF2B5EF4-FFF2-40B4-BE49-F238E27FC236}">
                <a16:creationId xmlns:a16="http://schemas.microsoft.com/office/drawing/2014/main" id="{26B576E2-E933-BF55-3EFD-60D3CA04261E}"/>
              </a:ext>
            </a:extLst>
          </p:cNvPr>
          <p:cNvSpPr/>
          <p:nvPr/>
        </p:nvSpPr>
        <p:spPr>
          <a:xfrm>
            <a:off x="856651" y="2022272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636;p52">
            <a:extLst>
              <a:ext uri="{FF2B5EF4-FFF2-40B4-BE49-F238E27FC236}">
                <a16:creationId xmlns:a16="http://schemas.microsoft.com/office/drawing/2014/main" id="{A6CE0C61-43D5-792D-14B9-80C4F5A77F66}"/>
              </a:ext>
            </a:extLst>
          </p:cNvPr>
          <p:cNvSpPr txBox="1">
            <a:spLocks/>
          </p:cNvSpPr>
          <p:nvPr/>
        </p:nvSpPr>
        <p:spPr>
          <a:xfrm>
            <a:off x="1356624" y="1805916"/>
            <a:ext cx="6395579" cy="118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IN" b="1" dirty="0"/>
              <a:t>Resistive Strain Sensors: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</a:rPr>
              <a:t>Change electrical resistance when stretched, Simple, low-cost, and easy to integrate, Used for monitoring deformation and elongation</a:t>
            </a:r>
          </a:p>
          <a:p>
            <a:pPr marL="0" indent="0"/>
            <a:endParaRPr lang="en-US" dirty="0"/>
          </a:p>
        </p:txBody>
      </p:sp>
      <p:sp>
        <p:nvSpPr>
          <p:cNvPr id="11" name="Google Shape;1636;p52">
            <a:extLst>
              <a:ext uri="{FF2B5EF4-FFF2-40B4-BE49-F238E27FC236}">
                <a16:creationId xmlns:a16="http://schemas.microsoft.com/office/drawing/2014/main" id="{CCD3925C-19C3-2947-06D5-6A606889F413}"/>
              </a:ext>
            </a:extLst>
          </p:cNvPr>
          <p:cNvSpPr txBox="1">
            <a:spLocks/>
          </p:cNvSpPr>
          <p:nvPr/>
        </p:nvSpPr>
        <p:spPr>
          <a:xfrm>
            <a:off x="1190088" y="3579433"/>
            <a:ext cx="7831206" cy="67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r>
              <a:rPr lang="en-IN" b="1" dirty="0"/>
              <a:t>Liquid Metal Sensors:   </a:t>
            </a:r>
          </a:p>
          <a:p>
            <a:r>
              <a:rPr lang="en-IN" dirty="0"/>
              <a:t>Use microchannels filled with liquid metals (e.g., Gallium–Indium), Extremely flexible and self-healing, Ideal for continuous deformation measurement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12" name="Google Shape;1640;p52">
            <a:extLst>
              <a:ext uri="{FF2B5EF4-FFF2-40B4-BE49-F238E27FC236}">
                <a16:creationId xmlns:a16="http://schemas.microsoft.com/office/drawing/2014/main" id="{EDBA9436-310A-D2FB-6121-1933D60B17CD}"/>
              </a:ext>
            </a:extLst>
          </p:cNvPr>
          <p:cNvSpPr/>
          <p:nvPr/>
        </p:nvSpPr>
        <p:spPr>
          <a:xfrm>
            <a:off x="866056" y="2744828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640;p52">
            <a:extLst>
              <a:ext uri="{FF2B5EF4-FFF2-40B4-BE49-F238E27FC236}">
                <a16:creationId xmlns:a16="http://schemas.microsoft.com/office/drawing/2014/main" id="{8902326E-18DF-EB86-FECC-B0EDED98CB88}"/>
              </a:ext>
            </a:extLst>
          </p:cNvPr>
          <p:cNvSpPr/>
          <p:nvPr/>
        </p:nvSpPr>
        <p:spPr>
          <a:xfrm>
            <a:off x="878469" y="3517481"/>
            <a:ext cx="410754" cy="428854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1636;p52">
            <a:extLst>
              <a:ext uri="{FF2B5EF4-FFF2-40B4-BE49-F238E27FC236}">
                <a16:creationId xmlns:a16="http://schemas.microsoft.com/office/drawing/2014/main" id="{8774D874-D36A-194D-5C62-DB01ED9DF9DF}"/>
              </a:ext>
            </a:extLst>
          </p:cNvPr>
          <p:cNvSpPr txBox="1">
            <a:spLocks/>
          </p:cNvSpPr>
          <p:nvPr/>
        </p:nvSpPr>
        <p:spPr>
          <a:xfrm>
            <a:off x="1190088" y="3096912"/>
            <a:ext cx="7831206" cy="655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r>
              <a:rPr lang="en-US" b="1" dirty="0"/>
              <a:t>Optical Fiber-Based Sensing:  </a:t>
            </a:r>
          </a:p>
          <a:p>
            <a:r>
              <a:rPr lang="en-US" dirty="0"/>
              <a:t> Uses light signals inside stretchable optical fibers</a:t>
            </a:r>
          </a:p>
          <a:p>
            <a:r>
              <a:rPr lang="en-US" dirty="0"/>
              <a:t> Highly accurate for curvature, strain and shape sensing, Immune to electrical noise</a:t>
            </a:r>
          </a:p>
          <a:p>
            <a:pPr marL="0" indent="0"/>
            <a:endParaRPr lang="en-US" dirty="0"/>
          </a:p>
        </p:txBody>
      </p:sp>
      <p:grpSp>
        <p:nvGrpSpPr>
          <p:cNvPr id="14" name="Google Shape;556;p38">
            <a:extLst>
              <a:ext uri="{FF2B5EF4-FFF2-40B4-BE49-F238E27FC236}">
                <a16:creationId xmlns:a16="http://schemas.microsoft.com/office/drawing/2014/main" id="{C3736815-7D98-059E-42C1-7F31231A429F}"/>
              </a:ext>
            </a:extLst>
          </p:cNvPr>
          <p:cNvGrpSpPr/>
          <p:nvPr/>
        </p:nvGrpSpPr>
        <p:grpSpPr>
          <a:xfrm>
            <a:off x="7186082" y="669851"/>
            <a:ext cx="1774500" cy="2272755"/>
            <a:chOff x="5728381" y="1098148"/>
            <a:chExt cx="2207266" cy="3258425"/>
          </a:xfrm>
        </p:grpSpPr>
        <p:sp>
          <p:nvSpPr>
            <p:cNvPr id="16" name="Google Shape;557;p38">
              <a:extLst>
                <a:ext uri="{FF2B5EF4-FFF2-40B4-BE49-F238E27FC236}">
                  <a16:creationId xmlns:a16="http://schemas.microsoft.com/office/drawing/2014/main" id="{96773951-0268-B4AE-3BE1-CEC806D18D20}"/>
                </a:ext>
              </a:extLst>
            </p:cNvPr>
            <p:cNvSpPr/>
            <p:nvPr/>
          </p:nvSpPr>
          <p:spPr>
            <a:xfrm>
              <a:off x="7230622" y="1921805"/>
              <a:ext cx="643019" cy="849274"/>
            </a:xfrm>
            <a:custGeom>
              <a:avLst/>
              <a:gdLst/>
              <a:ahLst/>
              <a:cxnLst/>
              <a:rect l="l" t="t" r="r" b="b"/>
              <a:pathLst>
                <a:path w="7052" h="9314" extrusionOk="0">
                  <a:moveTo>
                    <a:pt x="1" y="1"/>
                  </a:moveTo>
                  <a:cubicBezTo>
                    <a:pt x="1" y="1"/>
                    <a:pt x="1337" y="402"/>
                    <a:pt x="1582" y="948"/>
                  </a:cubicBezTo>
                  <a:cubicBezTo>
                    <a:pt x="1839" y="1482"/>
                    <a:pt x="2551" y="4735"/>
                    <a:pt x="2551" y="4735"/>
                  </a:cubicBezTo>
                  <a:lnTo>
                    <a:pt x="5203" y="2362"/>
                  </a:lnTo>
                  <a:lnTo>
                    <a:pt x="7052" y="2362"/>
                  </a:lnTo>
                  <a:cubicBezTo>
                    <a:pt x="7052" y="2362"/>
                    <a:pt x="3922" y="9313"/>
                    <a:pt x="2006" y="9313"/>
                  </a:cubicBezTo>
                  <a:cubicBezTo>
                    <a:pt x="669" y="9313"/>
                    <a:pt x="201" y="6829"/>
                    <a:pt x="201" y="6829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58;p38">
              <a:extLst>
                <a:ext uri="{FF2B5EF4-FFF2-40B4-BE49-F238E27FC236}">
                  <a16:creationId xmlns:a16="http://schemas.microsoft.com/office/drawing/2014/main" id="{3C91C4A9-7651-CD49-83A9-6EE76ACF4728}"/>
                </a:ext>
              </a:extLst>
            </p:cNvPr>
            <p:cNvSpPr/>
            <p:nvPr/>
          </p:nvSpPr>
          <p:spPr>
            <a:xfrm>
              <a:off x="7230622" y="1921805"/>
              <a:ext cx="643019" cy="849274"/>
            </a:xfrm>
            <a:custGeom>
              <a:avLst/>
              <a:gdLst/>
              <a:ahLst/>
              <a:cxnLst/>
              <a:rect l="l" t="t" r="r" b="b"/>
              <a:pathLst>
                <a:path w="7052" h="9314" extrusionOk="0">
                  <a:moveTo>
                    <a:pt x="1" y="1"/>
                  </a:moveTo>
                  <a:lnTo>
                    <a:pt x="201" y="6829"/>
                  </a:lnTo>
                  <a:cubicBezTo>
                    <a:pt x="201" y="6829"/>
                    <a:pt x="669" y="9313"/>
                    <a:pt x="2006" y="9313"/>
                  </a:cubicBezTo>
                  <a:cubicBezTo>
                    <a:pt x="3922" y="9313"/>
                    <a:pt x="7052" y="2362"/>
                    <a:pt x="7052" y="2362"/>
                  </a:cubicBezTo>
                  <a:lnTo>
                    <a:pt x="5203" y="2362"/>
                  </a:lnTo>
                  <a:lnTo>
                    <a:pt x="2551" y="4735"/>
                  </a:lnTo>
                  <a:cubicBezTo>
                    <a:pt x="2551" y="4735"/>
                    <a:pt x="1839" y="1482"/>
                    <a:pt x="1582" y="948"/>
                  </a:cubicBezTo>
                  <a:cubicBezTo>
                    <a:pt x="1337" y="402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59;p38">
              <a:extLst>
                <a:ext uri="{FF2B5EF4-FFF2-40B4-BE49-F238E27FC236}">
                  <a16:creationId xmlns:a16="http://schemas.microsoft.com/office/drawing/2014/main" id="{A36ED957-6563-502A-0A98-9F01199E37CD}"/>
                </a:ext>
              </a:extLst>
            </p:cNvPr>
            <p:cNvSpPr/>
            <p:nvPr/>
          </p:nvSpPr>
          <p:spPr>
            <a:xfrm>
              <a:off x="6361191" y="1752204"/>
              <a:ext cx="711041" cy="216467"/>
            </a:xfrm>
            <a:custGeom>
              <a:avLst/>
              <a:gdLst/>
              <a:ahLst/>
              <a:cxnLst/>
              <a:rect l="l" t="t" r="r" b="b"/>
              <a:pathLst>
                <a:path w="7798" h="2374" extrusionOk="0">
                  <a:moveTo>
                    <a:pt x="1" y="1"/>
                  </a:moveTo>
                  <a:lnTo>
                    <a:pt x="7798" y="1"/>
                  </a:lnTo>
                  <a:lnTo>
                    <a:pt x="7798" y="2373"/>
                  </a:lnTo>
                  <a:lnTo>
                    <a:pt x="1" y="237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60;p38">
              <a:extLst>
                <a:ext uri="{FF2B5EF4-FFF2-40B4-BE49-F238E27FC236}">
                  <a16:creationId xmlns:a16="http://schemas.microsoft.com/office/drawing/2014/main" id="{832FED6A-BAA5-2081-6CBD-41BC27FA4C41}"/>
                </a:ext>
              </a:extLst>
            </p:cNvPr>
            <p:cNvSpPr/>
            <p:nvPr/>
          </p:nvSpPr>
          <p:spPr>
            <a:xfrm>
              <a:off x="6154024" y="4152324"/>
              <a:ext cx="267165" cy="204249"/>
            </a:xfrm>
            <a:custGeom>
              <a:avLst/>
              <a:gdLst/>
              <a:ahLst/>
              <a:cxnLst/>
              <a:rect l="l" t="t" r="r" b="b"/>
              <a:pathLst>
                <a:path w="2930" h="2240" extrusionOk="0">
                  <a:moveTo>
                    <a:pt x="2908" y="100"/>
                  </a:moveTo>
                  <a:lnTo>
                    <a:pt x="1459" y="0"/>
                  </a:lnTo>
                  <a:lnTo>
                    <a:pt x="0" y="100"/>
                  </a:lnTo>
                  <a:lnTo>
                    <a:pt x="0" y="1493"/>
                  </a:lnTo>
                  <a:cubicBezTo>
                    <a:pt x="0" y="1994"/>
                    <a:pt x="490" y="2239"/>
                    <a:pt x="691" y="2239"/>
                  </a:cubicBezTo>
                  <a:lnTo>
                    <a:pt x="2217" y="2239"/>
                  </a:lnTo>
                  <a:cubicBezTo>
                    <a:pt x="2417" y="2239"/>
                    <a:pt x="2863" y="1994"/>
                    <a:pt x="2908" y="1493"/>
                  </a:cubicBezTo>
                  <a:cubicBezTo>
                    <a:pt x="2930" y="1214"/>
                    <a:pt x="2908" y="100"/>
                    <a:pt x="2908" y="1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61;p38">
              <a:extLst>
                <a:ext uri="{FF2B5EF4-FFF2-40B4-BE49-F238E27FC236}">
                  <a16:creationId xmlns:a16="http://schemas.microsoft.com/office/drawing/2014/main" id="{BF8BA6BB-2CA1-68EA-89D4-F5530C54CAF3}"/>
                </a:ext>
              </a:extLst>
            </p:cNvPr>
            <p:cNvSpPr/>
            <p:nvPr/>
          </p:nvSpPr>
          <p:spPr>
            <a:xfrm>
              <a:off x="7012238" y="4152324"/>
              <a:ext cx="267256" cy="204249"/>
            </a:xfrm>
            <a:custGeom>
              <a:avLst/>
              <a:gdLst/>
              <a:ahLst/>
              <a:cxnLst/>
              <a:rect l="l" t="t" r="r" b="b"/>
              <a:pathLst>
                <a:path w="2931" h="2240" extrusionOk="0">
                  <a:moveTo>
                    <a:pt x="34" y="100"/>
                  </a:moveTo>
                  <a:lnTo>
                    <a:pt x="1482" y="0"/>
                  </a:lnTo>
                  <a:lnTo>
                    <a:pt x="2930" y="100"/>
                  </a:lnTo>
                  <a:lnTo>
                    <a:pt x="2930" y="1493"/>
                  </a:lnTo>
                  <a:cubicBezTo>
                    <a:pt x="2930" y="1994"/>
                    <a:pt x="2440" y="2239"/>
                    <a:pt x="2251" y="2239"/>
                  </a:cubicBezTo>
                  <a:lnTo>
                    <a:pt x="714" y="2239"/>
                  </a:lnTo>
                  <a:cubicBezTo>
                    <a:pt x="524" y="2239"/>
                    <a:pt x="79" y="1994"/>
                    <a:pt x="34" y="1493"/>
                  </a:cubicBezTo>
                  <a:cubicBezTo>
                    <a:pt x="1" y="1214"/>
                    <a:pt x="34" y="100"/>
                    <a:pt x="34" y="1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62;p38">
              <a:extLst>
                <a:ext uri="{FF2B5EF4-FFF2-40B4-BE49-F238E27FC236}">
                  <a16:creationId xmlns:a16="http://schemas.microsoft.com/office/drawing/2014/main" id="{B8CE4B23-67BE-BD57-7926-DC17165865D6}"/>
                </a:ext>
              </a:extLst>
            </p:cNvPr>
            <p:cNvSpPr/>
            <p:nvPr/>
          </p:nvSpPr>
          <p:spPr>
            <a:xfrm>
              <a:off x="6080895" y="1921805"/>
              <a:ext cx="1272725" cy="2056895"/>
            </a:xfrm>
            <a:custGeom>
              <a:avLst/>
              <a:gdLst/>
              <a:ahLst/>
              <a:cxnLst/>
              <a:rect l="l" t="t" r="r" b="b"/>
              <a:pathLst>
                <a:path w="13958" h="22558" extrusionOk="0">
                  <a:moveTo>
                    <a:pt x="13044" y="1"/>
                  </a:moveTo>
                  <a:lnTo>
                    <a:pt x="902" y="1"/>
                  </a:lnTo>
                  <a:cubicBezTo>
                    <a:pt x="902" y="1"/>
                    <a:pt x="0" y="14459"/>
                    <a:pt x="1471" y="21766"/>
                  </a:cubicBezTo>
                  <a:cubicBezTo>
                    <a:pt x="1471" y="21766"/>
                    <a:pt x="2830" y="22557"/>
                    <a:pt x="6973" y="22557"/>
                  </a:cubicBezTo>
                  <a:cubicBezTo>
                    <a:pt x="11128" y="22557"/>
                    <a:pt x="12487" y="21766"/>
                    <a:pt x="12487" y="21766"/>
                  </a:cubicBezTo>
                  <a:cubicBezTo>
                    <a:pt x="13957" y="14459"/>
                    <a:pt x="13044" y="1"/>
                    <a:pt x="1304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63;p38">
              <a:extLst>
                <a:ext uri="{FF2B5EF4-FFF2-40B4-BE49-F238E27FC236}">
                  <a16:creationId xmlns:a16="http://schemas.microsoft.com/office/drawing/2014/main" id="{F1C9BC77-1A6C-6002-6E93-044FDA56433C}"/>
                </a:ext>
              </a:extLst>
            </p:cNvPr>
            <p:cNvSpPr/>
            <p:nvPr/>
          </p:nvSpPr>
          <p:spPr>
            <a:xfrm>
              <a:off x="6244386" y="1921805"/>
              <a:ext cx="946748" cy="1984769"/>
            </a:xfrm>
            <a:custGeom>
              <a:avLst/>
              <a:gdLst/>
              <a:ahLst/>
              <a:cxnLst/>
              <a:rect l="l" t="t" r="r" b="b"/>
              <a:pathLst>
                <a:path w="10383" h="21767" extrusionOk="0">
                  <a:moveTo>
                    <a:pt x="1" y="1"/>
                  </a:moveTo>
                  <a:cubicBezTo>
                    <a:pt x="157" y="569"/>
                    <a:pt x="1103" y="3198"/>
                    <a:pt x="5080" y="3253"/>
                  </a:cubicBezTo>
                  <a:lnTo>
                    <a:pt x="5080" y="21766"/>
                  </a:lnTo>
                  <a:lnTo>
                    <a:pt x="5292" y="21766"/>
                  </a:lnTo>
                  <a:lnTo>
                    <a:pt x="5292" y="3253"/>
                  </a:lnTo>
                  <a:cubicBezTo>
                    <a:pt x="9268" y="3198"/>
                    <a:pt x="10215" y="569"/>
                    <a:pt x="10382" y="1"/>
                  </a:cubicBezTo>
                  <a:lnTo>
                    <a:pt x="10048" y="1"/>
                  </a:lnTo>
                  <a:cubicBezTo>
                    <a:pt x="9848" y="647"/>
                    <a:pt x="8878" y="2942"/>
                    <a:pt x="5191" y="2942"/>
                  </a:cubicBezTo>
                  <a:cubicBezTo>
                    <a:pt x="1460" y="2942"/>
                    <a:pt x="513" y="658"/>
                    <a:pt x="32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64;p38">
              <a:extLst>
                <a:ext uri="{FF2B5EF4-FFF2-40B4-BE49-F238E27FC236}">
                  <a16:creationId xmlns:a16="http://schemas.microsoft.com/office/drawing/2014/main" id="{191029A8-1810-1648-166F-1F5E5AF4D43D}"/>
                </a:ext>
              </a:extLst>
            </p:cNvPr>
            <p:cNvSpPr/>
            <p:nvPr/>
          </p:nvSpPr>
          <p:spPr>
            <a:xfrm>
              <a:off x="6300281" y="2035601"/>
              <a:ext cx="833955" cy="182912"/>
            </a:xfrm>
            <a:custGeom>
              <a:avLst/>
              <a:gdLst/>
              <a:ahLst/>
              <a:cxnLst/>
              <a:rect l="l" t="t" r="r" b="b"/>
              <a:pathLst>
                <a:path w="9146" h="2006" extrusionOk="0">
                  <a:moveTo>
                    <a:pt x="0" y="0"/>
                  </a:moveTo>
                  <a:cubicBezTo>
                    <a:pt x="669" y="925"/>
                    <a:pt x="1972" y="1972"/>
                    <a:pt x="4467" y="2005"/>
                  </a:cubicBezTo>
                  <a:lnTo>
                    <a:pt x="4679" y="2005"/>
                  </a:lnTo>
                  <a:cubicBezTo>
                    <a:pt x="7174" y="1972"/>
                    <a:pt x="8477" y="925"/>
                    <a:pt x="9145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65;p38">
              <a:extLst>
                <a:ext uri="{FF2B5EF4-FFF2-40B4-BE49-F238E27FC236}">
                  <a16:creationId xmlns:a16="http://schemas.microsoft.com/office/drawing/2014/main" id="{DF032BDD-2B27-BEC2-D89D-DB2866F14A01}"/>
                </a:ext>
              </a:extLst>
            </p:cNvPr>
            <p:cNvSpPr/>
            <p:nvPr/>
          </p:nvSpPr>
          <p:spPr>
            <a:xfrm>
              <a:off x="6178369" y="3343804"/>
              <a:ext cx="1076683" cy="634904"/>
            </a:xfrm>
            <a:custGeom>
              <a:avLst/>
              <a:gdLst/>
              <a:ahLst/>
              <a:cxnLst/>
              <a:rect l="l" t="t" r="r" b="b"/>
              <a:pathLst>
                <a:path w="11808" h="6963" extrusionOk="0">
                  <a:moveTo>
                    <a:pt x="1" y="0"/>
                  </a:moveTo>
                  <a:cubicBezTo>
                    <a:pt x="112" y="2262"/>
                    <a:pt x="324" y="4423"/>
                    <a:pt x="658" y="6171"/>
                  </a:cubicBezTo>
                  <a:cubicBezTo>
                    <a:pt x="658" y="6171"/>
                    <a:pt x="1950" y="6962"/>
                    <a:pt x="5904" y="6962"/>
                  </a:cubicBezTo>
                  <a:cubicBezTo>
                    <a:pt x="9859" y="6962"/>
                    <a:pt x="11162" y="6171"/>
                    <a:pt x="11162" y="6171"/>
                  </a:cubicBezTo>
                  <a:cubicBezTo>
                    <a:pt x="11485" y="4489"/>
                    <a:pt x="11685" y="2429"/>
                    <a:pt x="11808" y="257"/>
                  </a:cubicBezTo>
                  <a:lnTo>
                    <a:pt x="11808" y="257"/>
                  </a:lnTo>
                  <a:cubicBezTo>
                    <a:pt x="9750" y="1021"/>
                    <a:pt x="7603" y="1494"/>
                    <a:pt x="5448" y="1494"/>
                  </a:cubicBezTo>
                  <a:cubicBezTo>
                    <a:pt x="4746" y="1494"/>
                    <a:pt x="4043" y="1444"/>
                    <a:pt x="3342" y="1337"/>
                  </a:cubicBezTo>
                  <a:cubicBezTo>
                    <a:pt x="2262" y="1170"/>
                    <a:pt x="1025" y="71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66;p38">
              <a:extLst>
                <a:ext uri="{FF2B5EF4-FFF2-40B4-BE49-F238E27FC236}">
                  <a16:creationId xmlns:a16="http://schemas.microsoft.com/office/drawing/2014/main" id="{767ABBC3-1700-E370-2E1D-D938F457B410}"/>
                </a:ext>
              </a:extLst>
            </p:cNvPr>
            <p:cNvSpPr/>
            <p:nvPr/>
          </p:nvSpPr>
          <p:spPr>
            <a:xfrm>
              <a:off x="6178369" y="1098148"/>
              <a:ext cx="1077777" cy="743502"/>
            </a:xfrm>
            <a:custGeom>
              <a:avLst/>
              <a:gdLst/>
              <a:ahLst/>
              <a:cxnLst/>
              <a:rect l="l" t="t" r="r" b="b"/>
              <a:pathLst>
                <a:path w="11820" h="8154" extrusionOk="0">
                  <a:moveTo>
                    <a:pt x="10928" y="2451"/>
                  </a:moveTo>
                  <a:cubicBezTo>
                    <a:pt x="10048" y="0"/>
                    <a:pt x="5904" y="212"/>
                    <a:pt x="5904" y="212"/>
                  </a:cubicBezTo>
                  <a:cubicBezTo>
                    <a:pt x="5904" y="212"/>
                    <a:pt x="1772" y="0"/>
                    <a:pt x="881" y="2451"/>
                  </a:cubicBezTo>
                  <a:cubicBezTo>
                    <a:pt x="1" y="4901"/>
                    <a:pt x="1671" y="7708"/>
                    <a:pt x="2819" y="7864"/>
                  </a:cubicBezTo>
                  <a:cubicBezTo>
                    <a:pt x="3977" y="8009"/>
                    <a:pt x="4066" y="8154"/>
                    <a:pt x="5904" y="8154"/>
                  </a:cubicBezTo>
                  <a:cubicBezTo>
                    <a:pt x="7742" y="8154"/>
                    <a:pt x="7842" y="8009"/>
                    <a:pt x="8990" y="7864"/>
                  </a:cubicBezTo>
                  <a:cubicBezTo>
                    <a:pt x="10137" y="7708"/>
                    <a:pt x="11819" y="4901"/>
                    <a:pt x="10928" y="245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67;p38">
              <a:extLst>
                <a:ext uri="{FF2B5EF4-FFF2-40B4-BE49-F238E27FC236}">
                  <a16:creationId xmlns:a16="http://schemas.microsoft.com/office/drawing/2014/main" id="{C8296626-F035-84AE-C85E-D71DC7120DBD}"/>
                </a:ext>
              </a:extLst>
            </p:cNvPr>
            <p:cNvSpPr/>
            <p:nvPr/>
          </p:nvSpPr>
          <p:spPr>
            <a:xfrm>
              <a:off x="6711608" y="1116385"/>
              <a:ext cx="11307" cy="282483"/>
            </a:xfrm>
            <a:custGeom>
              <a:avLst/>
              <a:gdLst/>
              <a:ahLst/>
              <a:cxnLst/>
              <a:rect l="l" t="t" r="r" b="b"/>
              <a:pathLst>
                <a:path w="124" h="3098" extrusionOk="0">
                  <a:moveTo>
                    <a:pt x="1" y="1"/>
                  </a:moveTo>
                  <a:lnTo>
                    <a:pt x="1" y="3097"/>
                  </a:lnTo>
                  <a:lnTo>
                    <a:pt x="123" y="3097"/>
                  </a:lnTo>
                  <a:lnTo>
                    <a:pt x="123" y="1"/>
                  </a:lnTo>
                  <a:cubicBezTo>
                    <a:pt x="90" y="12"/>
                    <a:pt x="56" y="12"/>
                    <a:pt x="56" y="12"/>
                  </a:cubicBezTo>
                  <a:cubicBezTo>
                    <a:pt x="56" y="12"/>
                    <a:pt x="34" y="12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68;p38">
              <a:extLst>
                <a:ext uri="{FF2B5EF4-FFF2-40B4-BE49-F238E27FC236}">
                  <a16:creationId xmlns:a16="http://schemas.microsoft.com/office/drawing/2014/main" id="{F7556DE1-635E-2C1D-27A3-131532479123}"/>
                </a:ext>
              </a:extLst>
            </p:cNvPr>
            <p:cNvSpPr/>
            <p:nvPr/>
          </p:nvSpPr>
          <p:spPr>
            <a:xfrm>
              <a:off x="6271832" y="1586616"/>
              <a:ext cx="890853" cy="243913"/>
            </a:xfrm>
            <a:custGeom>
              <a:avLst/>
              <a:gdLst/>
              <a:ahLst/>
              <a:cxnLst/>
              <a:rect l="l" t="t" r="r" b="b"/>
              <a:pathLst>
                <a:path w="9770" h="2675" extrusionOk="0">
                  <a:moveTo>
                    <a:pt x="0" y="1"/>
                  </a:moveTo>
                  <a:lnTo>
                    <a:pt x="0" y="1"/>
                  </a:lnTo>
                  <a:cubicBezTo>
                    <a:pt x="413" y="1293"/>
                    <a:pt x="1226" y="2296"/>
                    <a:pt x="1872" y="2385"/>
                  </a:cubicBezTo>
                  <a:cubicBezTo>
                    <a:pt x="2997" y="2530"/>
                    <a:pt x="3086" y="2674"/>
                    <a:pt x="4857" y="2674"/>
                  </a:cubicBezTo>
                  <a:cubicBezTo>
                    <a:pt x="6639" y="2674"/>
                    <a:pt x="6784" y="2530"/>
                    <a:pt x="7898" y="2385"/>
                  </a:cubicBezTo>
                  <a:cubicBezTo>
                    <a:pt x="8544" y="2296"/>
                    <a:pt x="9357" y="1293"/>
                    <a:pt x="9769" y="1"/>
                  </a:cubicBezTo>
                  <a:lnTo>
                    <a:pt x="9769" y="1"/>
                  </a:lnTo>
                  <a:cubicBezTo>
                    <a:pt x="8798" y="351"/>
                    <a:pt x="7674" y="489"/>
                    <a:pt x="6819" y="489"/>
                  </a:cubicBezTo>
                  <a:cubicBezTo>
                    <a:pt x="6693" y="489"/>
                    <a:pt x="6574" y="486"/>
                    <a:pt x="6461" y="480"/>
                  </a:cubicBezTo>
                  <a:cubicBezTo>
                    <a:pt x="6183" y="463"/>
                    <a:pt x="5536" y="455"/>
                    <a:pt x="4889" y="455"/>
                  </a:cubicBezTo>
                  <a:cubicBezTo>
                    <a:pt x="4242" y="455"/>
                    <a:pt x="3593" y="463"/>
                    <a:pt x="3309" y="480"/>
                  </a:cubicBezTo>
                  <a:cubicBezTo>
                    <a:pt x="3196" y="486"/>
                    <a:pt x="3076" y="489"/>
                    <a:pt x="2951" y="489"/>
                  </a:cubicBezTo>
                  <a:cubicBezTo>
                    <a:pt x="2096" y="489"/>
                    <a:pt x="972" y="35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69;p38">
              <a:extLst>
                <a:ext uri="{FF2B5EF4-FFF2-40B4-BE49-F238E27FC236}">
                  <a16:creationId xmlns:a16="http://schemas.microsoft.com/office/drawing/2014/main" id="{6D504ED3-2E31-D9B7-8499-152BE28B83DD}"/>
                </a:ext>
              </a:extLst>
            </p:cNvPr>
            <p:cNvSpPr/>
            <p:nvPr/>
          </p:nvSpPr>
          <p:spPr>
            <a:xfrm>
              <a:off x="6394747" y="1318538"/>
              <a:ext cx="644022" cy="376857"/>
            </a:xfrm>
            <a:custGeom>
              <a:avLst/>
              <a:gdLst/>
              <a:ahLst/>
              <a:cxnLst/>
              <a:rect l="l" t="t" r="r" b="b"/>
              <a:pathLst>
                <a:path w="7063" h="4133" extrusionOk="0">
                  <a:moveTo>
                    <a:pt x="6405" y="680"/>
                  </a:moveTo>
                  <a:cubicBezTo>
                    <a:pt x="5737" y="0"/>
                    <a:pt x="3531" y="0"/>
                    <a:pt x="3531" y="0"/>
                  </a:cubicBezTo>
                  <a:cubicBezTo>
                    <a:pt x="3531" y="0"/>
                    <a:pt x="1337" y="0"/>
                    <a:pt x="669" y="680"/>
                  </a:cubicBezTo>
                  <a:cubicBezTo>
                    <a:pt x="0" y="1370"/>
                    <a:pt x="156" y="3286"/>
                    <a:pt x="914" y="3799"/>
                  </a:cubicBezTo>
                  <a:cubicBezTo>
                    <a:pt x="1415" y="4133"/>
                    <a:pt x="3531" y="4066"/>
                    <a:pt x="3531" y="4066"/>
                  </a:cubicBezTo>
                  <a:cubicBezTo>
                    <a:pt x="3531" y="4066"/>
                    <a:pt x="5659" y="4133"/>
                    <a:pt x="6149" y="3799"/>
                  </a:cubicBezTo>
                  <a:cubicBezTo>
                    <a:pt x="6918" y="3286"/>
                    <a:pt x="7062" y="1370"/>
                    <a:pt x="6405" y="6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70;p38">
              <a:extLst>
                <a:ext uri="{FF2B5EF4-FFF2-40B4-BE49-F238E27FC236}">
                  <a16:creationId xmlns:a16="http://schemas.microsoft.com/office/drawing/2014/main" id="{2196FCC0-C49D-A5F2-5177-D10A9765D8C1}"/>
                </a:ext>
              </a:extLst>
            </p:cNvPr>
            <p:cNvSpPr/>
            <p:nvPr/>
          </p:nvSpPr>
          <p:spPr>
            <a:xfrm>
              <a:off x="5728381" y="2162528"/>
              <a:ext cx="1043219" cy="727363"/>
            </a:xfrm>
            <a:custGeom>
              <a:avLst/>
              <a:gdLst/>
              <a:ahLst/>
              <a:cxnLst/>
              <a:rect l="l" t="t" r="r" b="b"/>
              <a:pathLst>
                <a:path w="11441" h="7977" extrusionOk="0">
                  <a:moveTo>
                    <a:pt x="2028" y="1"/>
                  </a:moveTo>
                  <a:cubicBezTo>
                    <a:pt x="2028" y="1"/>
                    <a:pt x="1" y="4679"/>
                    <a:pt x="257" y="5125"/>
                  </a:cubicBezTo>
                  <a:cubicBezTo>
                    <a:pt x="513" y="5581"/>
                    <a:pt x="5838" y="7976"/>
                    <a:pt x="7119" y="7976"/>
                  </a:cubicBezTo>
                  <a:cubicBezTo>
                    <a:pt x="8389" y="7976"/>
                    <a:pt x="11441" y="5771"/>
                    <a:pt x="11441" y="5771"/>
                  </a:cubicBezTo>
                  <a:lnTo>
                    <a:pt x="9581" y="4312"/>
                  </a:lnTo>
                  <a:cubicBezTo>
                    <a:pt x="9581" y="4312"/>
                    <a:pt x="8300" y="5347"/>
                    <a:pt x="7620" y="5292"/>
                  </a:cubicBezTo>
                  <a:cubicBezTo>
                    <a:pt x="6941" y="5236"/>
                    <a:pt x="4512" y="3955"/>
                    <a:pt x="4512" y="3710"/>
                  </a:cubicBezTo>
                  <a:cubicBezTo>
                    <a:pt x="4512" y="3454"/>
                    <a:pt x="4713" y="1326"/>
                    <a:pt x="4713" y="1326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71;p38">
              <a:extLst>
                <a:ext uri="{FF2B5EF4-FFF2-40B4-BE49-F238E27FC236}">
                  <a16:creationId xmlns:a16="http://schemas.microsoft.com/office/drawing/2014/main" id="{BB6F0176-A7AE-0FC6-3BBD-E96B6B0DBAB2}"/>
                </a:ext>
              </a:extLst>
            </p:cNvPr>
            <p:cNvSpPr/>
            <p:nvPr/>
          </p:nvSpPr>
          <p:spPr>
            <a:xfrm>
              <a:off x="5982326" y="2555618"/>
              <a:ext cx="789276" cy="334275"/>
            </a:xfrm>
            <a:custGeom>
              <a:avLst/>
              <a:gdLst/>
              <a:ahLst/>
              <a:cxnLst/>
              <a:rect l="l" t="t" r="r" b="b"/>
              <a:pathLst>
                <a:path w="8656" h="3666" extrusionOk="0">
                  <a:moveTo>
                    <a:pt x="6796" y="1"/>
                  </a:moveTo>
                  <a:cubicBezTo>
                    <a:pt x="6796" y="1"/>
                    <a:pt x="5581" y="983"/>
                    <a:pt x="4890" y="983"/>
                  </a:cubicBezTo>
                  <a:cubicBezTo>
                    <a:pt x="4871" y="983"/>
                    <a:pt x="4853" y="982"/>
                    <a:pt x="4835" y="981"/>
                  </a:cubicBezTo>
                  <a:cubicBezTo>
                    <a:pt x="4423" y="947"/>
                    <a:pt x="3365" y="457"/>
                    <a:pt x="2596" y="23"/>
                  </a:cubicBezTo>
                  <a:cubicBezTo>
                    <a:pt x="1694" y="702"/>
                    <a:pt x="881" y="1471"/>
                    <a:pt x="1" y="2184"/>
                  </a:cubicBezTo>
                  <a:cubicBezTo>
                    <a:pt x="1649" y="2919"/>
                    <a:pt x="3621" y="3665"/>
                    <a:pt x="4334" y="3665"/>
                  </a:cubicBezTo>
                  <a:cubicBezTo>
                    <a:pt x="5604" y="3665"/>
                    <a:pt x="8656" y="1460"/>
                    <a:pt x="8656" y="1460"/>
                  </a:cubicBezTo>
                  <a:lnTo>
                    <a:pt x="6796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72;p38">
              <a:extLst>
                <a:ext uri="{FF2B5EF4-FFF2-40B4-BE49-F238E27FC236}">
                  <a16:creationId xmlns:a16="http://schemas.microsoft.com/office/drawing/2014/main" id="{7BF6B27D-E661-2F98-873E-AB7AC140A062}"/>
                </a:ext>
              </a:extLst>
            </p:cNvPr>
            <p:cNvSpPr/>
            <p:nvPr/>
          </p:nvSpPr>
          <p:spPr>
            <a:xfrm>
              <a:off x="5804610" y="1909677"/>
              <a:ext cx="393179" cy="536335"/>
            </a:xfrm>
            <a:custGeom>
              <a:avLst/>
              <a:gdLst/>
              <a:ahLst/>
              <a:cxnLst/>
              <a:rect l="l" t="t" r="r" b="b"/>
              <a:pathLst>
                <a:path w="4312" h="5882" extrusionOk="0">
                  <a:moveTo>
                    <a:pt x="4311" y="134"/>
                  </a:moveTo>
                  <a:cubicBezTo>
                    <a:pt x="4311" y="134"/>
                    <a:pt x="2195" y="0"/>
                    <a:pt x="1861" y="513"/>
                  </a:cubicBezTo>
                  <a:cubicBezTo>
                    <a:pt x="1515" y="1014"/>
                    <a:pt x="0" y="4701"/>
                    <a:pt x="0" y="4701"/>
                  </a:cubicBezTo>
                  <a:cubicBezTo>
                    <a:pt x="0" y="4701"/>
                    <a:pt x="1671" y="5748"/>
                    <a:pt x="4100" y="5882"/>
                  </a:cubicBezTo>
                  <a:cubicBezTo>
                    <a:pt x="4100" y="5882"/>
                    <a:pt x="4311" y="3041"/>
                    <a:pt x="4311" y="13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73;p38">
              <a:extLst>
                <a:ext uri="{FF2B5EF4-FFF2-40B4-BE49-F238E27FC236}">
                  <a16:creationId xmlns:a16="http://schemas.microsoft.com/office/drawing/2014/main" id="{85789788-8FF8-6580-B6BB-141B8779C179}"/>
                </a:ext>
              </a:extLst>
            </p:cNvPr>
            <p:cNvSpPr/>
            <p:nvPr/>
          </p:nvSpPr>
          <p:spPr>
            <a:xfrm>
              <a:off x="7208282" y="1905655"/>
              <a:ext cx="309838" cy="543539"/>
            </a:xfrm>
            <a:custGeom>
              <a:avLst/>
              <a:gdLst/>
              <a:ahLst/>
              <a:cxnLst/>
              <a:rect l="l" t="t" r="r" b="b"/>
              <a:pathLst>
                <a:path w="3398" h="5961" extrusionOk="0">
                  <a:moveTo>
                    <a:pt x="2150" y="925"/>
                  </a:moveTo>
                  <a:cubicBezTo>
                    <a:pt x="1816" y="90"/>
                    <a:pt x="1" y="1"/>
                    <a:pt x="1" y="1"/>
                  </a:cubicBezTo>
                  <a:lnTo>
                    <a:pt x="424" y="5960"/>
                  </a:lnTo>
                  <a:cubicBezTo>
                    <a:pt x="1215" y="5737"/>
                    <a:pt x="2596" y="5437"/>
                    <a:pt x="3398" y="5236"/>
                  </a:cubicBezTo>
                  <a:cubicBezTo>
                    <a:pt x="3398" y="5236"/>
                    <a:pt x="2384" y="1471"/>
                    <a:pt x="2150" y="92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74;p38">
              <a:extLst>
                <a:ext uri="{FF2B5EF4-FFF2-40B4-BE49-F238E27FC236}">
                  <a16:creationId xmlns:a16="http://schemas.microsoft.com/office/drawing/2014/main" id="{53E202E8-6D95-862E-A5A7-1B2439D9368F}"/>
                </a:ext>
              </a:extLst>
            </p:cNvPr>
            <p:cNvSpPr/>
            <p:nvPr/>
          </p:nvSpPr>
          <p:spPr>
            <a:xfrm>
              <a:off x="6041230" y="3778474"/>
              <a:ext cx="1349957" cy="454180"/>
            </a:xfrm>
            <a:custGeom>
              <a:avLst/>
              <a:gdLst/>
              <a:ahLst/>
              <a:cxnLst/>
              <a:rect l="l" t="t" r="r" b="b"/>
              <a:pathLst>
                <a:path w="14805" h="4981" extrusionOk="0">
                  <a:moveTo>
                    <a:pt x="13746" y="792"/>
                  </a:moveTo>
                  <a:cubicBezTo>
                    <a:pt x="12777" y="1"/>
                    <a:pt x="7397" y="257"/>
                    <a:pt x="7397" y="257"/>
                  </a:cubicBezTo>
                  <a:cubicBezTo>
                    <a:pt x="7397" y="257"/>
                    <a:pt x="2028" y="1"/>
                    <a:pt x="1059" y="792"/>
                  </a:cubicBezTo>
                  <a:cubicBezTo>
                    <a:pt x="79" y="1583"/>
                    <a:pt x="1" y="4646"/>
                    <a:pt x="391" y="4724"/>
                  </a:cubicBezTo>
                  <a:cubicBezTo>
                    <a:pt x="613" y="4780"/>
                    <a:pt x="2741" y="4858"/>
                    <a:pt x="4601" y="4924"/>
                  </a:cubicBezTo>
                  <a:cubicBezTo>
                    <a:pt x="6473" y="4980"/>
                    <a:pt x="8333" y="4980"/>
                    <a:pt x="10204" y="4924"/>
                  </a:cubicBezTo>
                  <a:cubicBezTo>
                    <a:pt x="12064" y="4858"/>
                    <a:pt x="14192" y="4780"/>
                    <a:pt x="14415" y="4724"/>
                  </a:cubicBezTo>
                  <a:cubicBezTo>
                    <a:pt x="14805" y="4646"/>
                    <a:pt x="14715" y="1583"/>
                    <a:pt x="13746" y="792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75;p38">
              <a:extLst>
                <a:ext uri="{FF2B5EF4-FFF2-40B4-BE49-F238E27FC236}">
                  <a16:creationId xmlns:a16="http://schemas.microsoft.com/office/drawing/2014/main" id="{A558D93F-F14C-E0E2-14E0-D3436CF7BB2D}"/>
                </a:ext>
              </a:extLst>
            </p:cNvPr>
            <p:cNvSpPr/>
            <p:nvPr/>
          </p:nvSpPr>
          <p:spPr>
            <a:xfrm>
              <a:off x="6057552" y="4123875"/>
              <a:ext cx="1317405" cy="107504"/>
            </a:xfrm>
            <a:custGeom>
              <a:avLst/>
              <a:gdLst/>
              <a:ahLst/>
              <a:cxnLst/>
              <a:rect l="l" t="t" r="r" b="b"/>
              <a:pathLst>
                <a:path w="14448" h="1179" extrusionOk="0">
                  <a:moveTo>
                    <a:pt x="0" y="0"/>
                  </a:moveTo>
                  <a:cubicBezTo>
                    <a:pt x="0" y="524"/>
                    <a:pt x="78" y="914"/>
                    <a:pt x="212" y="936"/>
                  </a:cubicBezTo>
                  <a:cubicBezTo>
                    <a:pt x="434" y="992"/>
                    <a:pt x="2562" y="1070"/>
                    <a:pt x="4422" y="1136"/>
                  </a:cubicBezTo>
                  <a:cubicBezTo>
                    <a:pt x="5358" y="1164"/>
                    <a:pt x="6291" y="1178"/>
                    <a:pt x="7224" y="1178"/>
                  </a:cubicBezTo>
                  <a:cubicBezTo>
                    <a:pt x="8157" y="1178"/>
                    <a:pt x="9090" y="1164"/>
                    <a:pt x="10025" y="1136"/>
                  </a:cubicBezTo>
                  <a:cubicBezTo>
                    <a:pt x="11885" y="1070"/>
                    <a:pt x="14013" y="992"/>
                    <a:pt x="14236" y="936"/>
                  </a:cubicBezTo>
                  <a:cubicBezTo>
                    <a:pt x="14369" y="914"/>
                    <a:pt x="14447" y="524"/>
                    <a:pt x="14447" y="0"/>
                  </a:cubicBezTo>
                  <a:lnTo>
                    <a:pt x="14447" y="0"/>
                  </a:lnTo>
                  <a:cubicBezTo>
                    <a:pt x="13734" y="45"/>
                    <a:pt x="11585" y="123"/>
                    <a:pt x="9814" y="178"/>
                  </a:cubicBezTo>
                  <a:cubicBezTo>
                    <a:pt x="8950" y="206"/>
                    <a:pt x="8087" y="220"/>
                    <a:pt x="7224" y="220"/>
                  </a:cubicBezTo>
                  <a:cubicBezTo>
                    <a:pt x="6360" y="220"/>
                    <a:pt x="5497" y="206"/>
                    <a:pt x="4634" y="178"/>
                  </a:cubicBezTo>
                  <a:cubicBezTo>
                    <a:pt x="2863" y="123"/>
                    <a:pt x="713" y="4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76;p38">
              <a:extLst>
                <a:ext uri="{FF2B5EF4-FFF2-40B4-BE49-F238E27FC236}">
                  <a16:creationId xmlns:a16="http://schemas.microsoft.com/office/drawing/2014/main" id="{EC581AF2-19D1-0B3D-141D-FAF4BD541AD9}"/>
                </a:ext>
              </a:extLst>
            </p:cNvPr>
            <p:cNvSpPr/>
            <p:nvPr/>
          </p:nvSpPr>
          <p:spPr>
            <a:xfrm>
              <a:off x="6917773" y="3056395"/>
              <a:ext cx="87444" cy="88447"/>
            </a:xfrm>
            <a:custGeom>
              <a:avLst/>
              <a:gdLst/>
              <a:ahLst/>
              <a:cxnLst/>
              <a:rect l="l" t="t" r="r" b="b"/>
              <a:pathLst>
                <a:path w="959" h="970" extrusionOk="0">
                  <a:moveTo>
                    <a:pt x="959" y="479"/>
                  </a:moveTo>
                  <a:cubicBezTo>
                    <a:pt x="959" y="746"/>
                    <a:pt x="747" y="969"/>
                    <a:pt x="480" y="969"/>
                  </a:cubicBezTo>
                  <a:cubicBezTo>
                    <a:pt x="212" y="969"/>
                    <a:pt x="1" y="746"/>
                    <a:pt x="1" y="479"/>
                  </a:cubicBezTo>
                  <a:cubicBezTo>
                    <a:pt x="1" y="223"/>
                    <a:pt x="212" y="0"/>
                    <a:pt x="480" y="0"/>
                  </a:cubicBezTo>
                  <a:cubicBezTo>
                    <a:pt x="747" y="0"/>
                    <a:pt x="959" y="223"/>
                    <a:pt x="959" y="47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77;p38">
              <a:extLst>
                <a:ext uri="{FF2B5EF4-FFF2-40B4-BE49-F238E27FC236}">
                  <a16:creationId xmlns:a16="http://schemas.microsoft.com/office/drawing/2014/main" id="{1E0B9E2C-B4A4-EEC0-639B-33EAC968BDBC}"/>
                </a:ext>
              </a:extLst>
            </p:cNvPr>
            <p:cNvSpPr/>
            <p:nvPr/>
          </p:nvSpPr>
          <p:spPr>
            <a:xfrm>
              <a:off x="7048803" y="3056395"/>
              <a:ext cx="87444" cy="88447"/>
            </a:xfrm>
            <a:custGeom>
              <a:avLst/>
              <a:gdLst/>
              <a:ahLst/>
              <a:cxnLst/>
              <a:rect l="l" t="t" r="r" b="b"/>
              <a:pathLst>
                <a:path w="959" h="970" extrusionOk="0">
                  <a:moveTo>
                    <a:pt x="959" y="479"/>
                  </a:moveTo>
                  <a:cubicBezTo>
                    <a:pt x="959" y="746"/>
                    <a:pt x="747" y="969"/>
                    <a:pt x="480" y="969"/>
                  </a:cubicBezTo>
                  <a:cubicBezTo>
                    <a:pt x="212" y="969"/>
                    <a:pt x="1" y="746"/>
                    <a:pt x="1" y="479"/>
                  </a:cubicBezTo>
                  <a:cubicBezTo>
                    <a:pt x="1" y="223"/>
                    <a:pt x="212" y="0"/>
                    <a:pt x="480" y="0"/>
                  </a:cubicBezTo>
                  <a:cubicBezTo>
                    <a:pt x="747" y="0"/>
                    <a:pt x="959" y="223"/>
                    <a:pt x="959" y="47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78;p38">
              <a:extLst>
                <a:ext uri="{FF2B5EF4-FFF2-40B4-BE49-F238E27FC236}">
                  <a16:creationId xmlns:a16="http://schemas.microsoft.com/office/drawing/2014/main" id="{8D7DC7BA-8958-073E-E4E1-991BD9A35FEB}"/>
                </a:ext>
              </a:extLst>
            </p:cNvPr>
            <p:cNvSpPr/>
            <p:nvPr/>
          </p:nvSpPr>
          <p:spPr>
            <a:xfrm>
              <a:off x="7632830" y="1864998"/>
              <a:ext cx="302817" cy="307832"/>
            </a:xfrm>
            <a:custGeom>
              <a:avLst/>
              <a:gdLst/>
              <a:ahLst/>
              <a:cxnLst/>
              <a:rect l="l" t="t" r="r" b="b"/>
              <a:pathLst>
                <a:path w="3321" h="3376" extrusionOk="0">
                  <a:moveTo>
                    <a:pt x="1983" y="3319"/>
                  </a:moveTo>
                  <a:cubicBezTo>
                    <a:pt x="2329" y="3297"/>
                    <a:pt x="2652" y="3108"/>
                    <a:pt x="2830" y="2818"/>
                  </a:cubicBezTo>
                  <a:cubicBezTo>
                    <a:pt x="3053" y="2417"/>
                    <a:pt x="3320" y="1805"/>
                    <a:pt x="3253" y="1136"/>
                  </a:cubicBezTo>
                  <a:cubicBezTo>
                    <a:pt x="3142" y="0"/>
                    <a:pt x="2095" y="646"/>
                    <a:pt x="1772" y="791"/>
                  </a:cubicBezTo>
                  <a:cubicBezTo>
                    <a:pt x="1449" y="925"/>
                    <a:pt x="747" y="824"/>
                    <a:pt x="368" y="1961"/>
                  </a:cubicBezTo>
                  <a:cubicBezTo>
                    <a:pt x="1" y="3097"/>
                    <a:pt x="212" y="3375"/>
                    <a:pt x="1048" y="3353"/>
                  </a:cubicBezTo>
                  <a:cubicBezTo>
                    <a:pt x="1460" y="3331"/>
                    <a:pt x="1750" y="3331"/>
                    <a:pt x="1983" y="3319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79;p38">
              <a:extLst>
                <a:ext uri="{FF2B5EF4-FFF2-40B4-BE49-F238E27FC236}">
                  <a16:creationId xmlns:a16="http://schemas.microsoft.com/office/drawing/2014/main" id="{F639EBAB-F0B8-3393-D9E8-3DE11EC7BD35}"/>
                </a:ext>
              </a:extLst>
            </p:cNvPr>
            <p:cNvSpPr/>
            <p:nvPr/>
          </p:nvSpPr>
          <p:spPr>
            <a:xfrm>
              <a:off x="7634015" y="1910680"/>
              <a:ext cx="225403" cy="260235"/>
            </a:xfrm>
            <a:custGeom>
              <a:avLst/>
              <a:gdLst/>
              <a:ahLst/>
              <a:cxnLst/>
              <a:rect l="l" t="t" r="r" b="b"/>
              <a:pathLst>
                <a:path w="2472" h="2854" extrusionOk="0">
                  <a:moveTo>
                    <a:pt x="2472" y="0"/>
                  </a:moveTo>
                  <a:lnTo>
                    <a:pt x="2472" y="0"/>
                  </a:lnTo>
                  <a:cubicBezTo>
                    <a:pt x="2193" y="56"/>
                    <a:pt x="1904" y="223"/>
                    <a:pt x="1759" y="290"/>
                  </a:cubicBezTo>
                  <a:cubicBezTo>
                    <a:pt x="1436" y="424"/>
                    <a:pt x="734" y="323"/>
                    <a:pt x="355" y="1460"/>
                  </a:cubicBezTo>
                  <a:cubicBezTo>
                    <a:pt x="1" y="2555"/>
                    <a:pt x="185" y="2853"/>
                    <a:pt x="947" y="2853"/>
                  </a:cubicBezTo>
                  <a:cubicBezTo>
                    <a:pt x="976" y="2853"/>
                    <a:pt x="1005" y="2853"/>
                    <a:pt x="1035" y="2852"/>
                  </a:cubicBezTo>
                  <a:cubicBezTo>
                    <a:pt x="1280" y="2841"/>
                    <a:pt x="1469" y="2830"/>
                    <a:pt x="1636" y="2830"/>
                  </a:cubicBezTo>
                  <a:cubicBezTo>
                    <a:pt x="1647" y="2607"/>
                    <a:pt x="1692" y="2384"/>
                    <a:pt x="1748" y="2161"/>
                  </a:cubicBezTo>
                  <a:cubicBezTo>
                    <a:pt x="1937" y="1448"/>
                    <a:pt x="2126" y="657"/>
                    <a:pt x="2472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80;p38">
              <a:extLst>
                <a:ext uri="{FF2B5EF4-FFF2-40B4-BE49-F238E27FC236}">
                  <a16:creationId xmlns:a16="http://schemas.microsoft.com/office/drawing/2014/main" id="{14F9600C-E286-812F-BD91-99D3159FBAC7}"/>
                </a:ext>
              </a:extLst>
            </p:cNvPr>
            <p:cNvSpPr/>
            <p:nvPr/>
          </p:nvSpPr>
          <p:spPr>
            <a:xfrm>
              <a:off x="7668391" y="2002410"/>
              <a:ext cx="181909" cy="36382"/>
            </a:xfrm>
            <a:custGeom>
              <a:avLst/>
              <a:gdLst/>
              <a:ahLst/>
              <a:cxnLst/>
              <a:rect l="l" t="t" r="r" b="b"/>
              <a:pathLst>
                <a:path w="1995" h="399" extrusionOk="0">
                  <a:moveTo>
                    <a:pt x="946" y="1"/>
                  </a:moveTo>
                  <a:cubicBezTo>
                    <a:pt x="683" y="1"/>
                    <a:pt x="427" y="9"/>
                    <a:pt x="260" y="9"/>
                  </a:cubicBezTo>
                  <a:cubicBezTo>
                    <a:pt x="230" y="9"/>
                    <a:pt x="203" y="9"/>
                    <a:pt x="179" y="8"/>
                  </a:cubicBezTo>
                  <a:cubicBezTo>
                    <a:pt x="112" y="119"/>
                    <a:pt x="56" y="242"/>
                    <a:pt x="1" y="398"/>
                  </a:cubicBezTo>
                  <a:cubicBezTo>
                    <a:pt x="63" y="397"/>
                    <a:pt x="130" y="396"/>
                    <a:pt x="200" y="396"/>
                  </a:cubicBezTo>
                  <a:cubicBezTo>
                    <a:pt x="372" y="396"/>
                    <a:pt x="563" y="399"/>
                    <a:pt x="754" y="399"/>
                  </a:cubicBezTo>
                  <a:cubicBezTo>
                    <a:pt x="1322" y="399"/>
                    <a:pt x="1886" y="379"/>
                    <a:pt x="1939" y="220"/>
                  </a:cubicBezTo>
                  <a:cubicBezTo>
                    <a:pt x="1994" y="32"/>
                    <a:pt x="1458" y="1"/>
                    <a:pt x="94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81;p38">
              <a:extLst>
                <a:ext uri="{FF2B5EF4-FFF2-40B4-BE49-F238E27FC236}">
                  <a16:creationId xmlns:a16="http://schemas.microsoft.com/office/drawing/2014/main" id="{49E34364-0C15-E27D-87D1-D2177F6CE179}"/>
                </a:ext>
              </a:extLst>
            </p:cNvPr>
            <p:cNvSpPr/>
            <p:nvPr/>
          </p:nvSpPr>
          <p:spPr>
            <a:xfrm>
              <a:off x="7651158" y="2072165"/>
              <a:ext cx="190024" cy="40303"/>
            </a:xfrm>
            <a:custGeom>
              <a:avLst/>
              <a:gdLst/>
              <a:ahLst/>
              <a:cxnLst/>
              <a:rect l="l" t="t" r="r" b="b"/>
              <a:pathLst>
                <a:path w="2084" h="442" extrusionOk="0">
                  <a:moveTo>
                    <a:pt x="67" y="34"/>
                  </a:moveTo>
                  <a:cubicBezTo>
                    <a:pt x="34" y="167"/>
                    <a:pt x="11" y="290"/>
                    <a:pt x="0" y="390"/>
                  </a:cubicBezTo>
                  <a:cubicBezTo>
                    <a:pt x="244" y="425"/>
                    <a:pt x="538" y="442"/>
                    <a:pt x="824" y="442"/>
                  </a:cubicBezTo>
                  <a:cubicBezTo>
                    <a:pt x="1375" y="442"/>
                    <a:pt x="1895" y="377"/>
                    <a:pt x="1961" y="245"/>
                  </a:cubicBezTo>
                  <a:cubicBezTo>
                    <a:pt x="2083" y="0"/>
                    <a:pt x="513" y="67"/>
                    <a:pt x="67" y="3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82;p38">
              <a:extLst>
                <a:ext uri="{FF2B5EF4-FFF2-40B4-BE49-F238E27FC236}">
                  <a16:creationId xmlns:a16="http://schemas.microsoft.com/office/drawing/2014/main" id="{071F4022-B93C-B952-6609-C5CC04B5190D}"/>
                </a:ext>
              </a:extLst>
            </p:cNvPr>
            <p:cNvSpPr/>
            <p:nvPr/>
          </p:nvSpPr>
          <p:spPr>
            <a:xfrm>
              <a:off x="6406752" y="2514054"/>
              <a:ext cx="407403" cy="270265"/>
            </a:xfrm>
            <a:custGeom>
              <a:avLst/>
              <a:gdLst/>
              <a:ahLst/>
              <a:cxnLst/>
              <a:rect l="l" t="t" r="r" b="b"/>
              <a:pathLst>
                <a:path w="4468" h="2964" extrusionOk="0">
                  <a:moveTo>
                    <a:pt x="3197" y="2629"/>
                  </a:moveTo>
                  <a:cubicBezTo>
                    <a:pt x="2952" y="2863"/>
                    <a:pt x="2596" y="2964"/>
                    <a:pt x="2251" y="2886"/>
                  </a:cubicBezTo>
                  <a:cubicBezTo>
                    <a:pt x="1805" y="2774"/>
                    <a:pt x="1181" y="2540"/>
                    <a:pt x="747" y="2028"/>
                  </a:cubicBezTo>
                  <a:cubicBezTo>
                    <a:pt x="1" y="1159"/>
                    <a:pt x="1204" y="858"/>
                    <a:pt x="1527" y="713"/>
                  </a:cubicBezTo>
                  <a:cubicBezTo>
                    <a:pt x="1861" y="580"/>
                    <a:pt x="2262" y="1"/>
                    <a:pt x="3342" y="524"/>
                  </a:cubicBezTo>
                  <a:cubicBezTo>
                    <a:pt x="4423" y="1048"/>
                    <a:pt x="4467" y="1393"/>
                    <a:pt x="3866" y="1972"/>
                  </a:cubicBezTo>
                  <a:cubicBezTo>
                    <a:pt x="3576" y="2262"/>
                    <a:pt x="3365" y="2473"/>
                    <a:pt x="3197" y="2629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83;p38">
              <a:extLst>
                <a:ext uri="{FF2B5EF4-FFF2-40B4-BE49-F238E27FC236}">
                  <a16:creationId xmlns:a16="http://schemas.microsoft.com/office/drawing/2014/main" id="{63668D0B-9FD6-12D0-F71B-433D85787B10}"/>
                </a:ext>
              </a:extLst>
            </p:cNvPr>
            <p:cNvSpPr/>
            <p:nvPr/>
          </p:nvSpPr>
          <p:spPr>
            <a:xfrm>
              <a:off x="6481887" y="2542138"/>
              <a:ext cx="332269" cy="190389"/>
            </a:xfrm>
            <a:custGeom>
              <a:avLst/>
              <a:gdLst/>
              <a:ahLst/>
              <a:cxnLst/>
              <a:rect l="l" t="t" r="r" b="b"/>
              <a:pathLst>
                <a:path w="3644" h="2088" extrusionOk="0">
                  <a:moveTo>
                    <a:pt x="1711" y="1"/>
                  </a:moveTo>
                  <a:cubicBezTo>
                    <a:pt x="1202" y="1"/>
                    <a:pt x="936" y="312"/>
                    <a:pt x="703" y="405"/>
                  </a:cubicBezTo>
                  <a:cubicBezTo>
                    <a:pt x="558" y="472"/>
                    <a:pt x="246" y="561"/>
                    <a:pt x="1" y="728"/>
                  </a:cubicBezTo>
                  <a:cubicBezTo>
                    <a:pt x="714" y="929"/>
                    <a:pt x="1415" y="1352"/>
                    <a:pt x="2062" y="1709"/>
                  </a:cubicBezTo>
                  <a:cubicBezTo>
                    <a:pt x="2262" y="1820"/>
                    <a:pt x="2451" y="1943"/>
                    <a:pt x="2618" y="2087"/>
                  </a:cubicBezTo>
                  <a:cubicBezTo>
                    <a:pt x="2741" y="1976"/>
                    <a:pt x="2875" y="1831"/>
                    <a:pt x="3042" y="1664"/>
                  </a:cubicBezTo>
                  <a:cubicBezTo>
                    <a:pt x="3643" y="1085"/>
                    <a:pt x="3599" y="740"/>
                    <a:pt x="2518" y="216"/>
                  </a:cubicBezTo>
                  <a:cubicBezTo>
                    <a:pt x="2193" y="59"/>
                    <a:pt x="1929" y="1"/>
                    <a:pt x="1711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84;p38">
              <a:extLst>
                <a:ext uri="{FF2B5EF4-FFF2-40B4-BE49-F238E27FC236}">
                  <a16:creationId xmlns:a16="http://schemas.microsoft.com/office/drawing/2014/main" id="{651F2919-E66F-D5AF-00F2-99CA976AA010}"/>
                </a:ext>
              </a:extLst>
            </p:cNvPr>
            <p:cNvSpPr/>
            <p:nvPr/>
          </p:nvSpPr>
          <p:spPr>
            <a:xfrm>
              <a:off x="6546900" y="2546515"/>
              <a:ext cx="159569" cy="130026"/>
            </a:xfrm>
            <a:custGeom>
              <a:avLst/>
              <a:gdLst/>
              <a:ahLst/>
              <a:cxnLst/>
              <a:rect l="l" t="t" r="r" b="b"/>
              <a:pathLst>
                <a:path w="1750" h="1426" extrusionOk="0">
                  <a:moveTo>
                    <a:pt x="1349" y="1"/>
                  </a:moveTo>
                  <a:cubicBezTo>
                    <a:pt x="1081" y="302"/>
                    <a:pt x="1" y="1271"/>
                    <a:pt x="279" y="1416"/>
                  </a:cubicBezTo>
                  <a:cubicBezTo>
                    <a:pt x="292" y="1422"/>
                    <a:pt x="307" y="1425"/>
                    <a:pt x="323" y="1425"/>
                  </a:cubicBezTo>
                  <a:cubicBezTo>
                    <a:pt x="589" y="1425"/>
                    <a:pt x="1298" y="597"/>
                    <a:pt x="1750" y="146"/>
                  </a:cubicBezTo>
                  <a:cubicBezTo>
                    <a:pt x="1605" y="79"/>
                    <a:pt x="1471" y="34"/>
                    <a:pt x="134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85;p38">
              <a:extLst>
                <a:ext uri="{FF2B5EF4-FFF2-40B4-BE49-F238E27FC236}">
                  <a16:creationId xmlns:a16="http://schemas.microsoft.com/office/drawing/2014/main" id="{0006A3FD-7D8F-DB10-FD27-69DE397694F7}"/>
                </a:ext>
              </a:extLst>
            </p:cNvPr>
            <p:cNvSpPr/>
            <p:nvPr/>
          </p:nvSpPr>
          <p:spPr>
            <a:xfrm>
              <a:off x="6610911" y="2577062"/>
              <a:ext cx="157563" cy="138506"/>
            </a:xfrm>
            <a:custGeom>
              <a:avLst/>
              <a:gdLst/>
              <a:ahLst/>
              <a:cxnLst/>
              <a:rect l="l" t="t" r="r" b="b"/>
              <a:pathLst>
                <a:path w="1728" h="1519" extrusionOk="0">
                  <a:moveTo>
                    <a:pt x="1426" y="0"/>
                  </a:moveTo>
                  <a:cubicBezTo>
                    <a:pt x="1148" y="345"/>
                    <a:pt x="0" y="1426"/>
                    <a:pt x="268" y="1515"/>
                  </a:cubicBezTo>
                  <a:cubicBezTo>
                    <a:pt x="276" y="1518"/>
                    <a:pt x="285" y="1519"/>
                    <a:pt x="294" y="1519"/>
                  </a:cubicBezTo>
                  <a:cubicBezTo>
                    <a:pt x="534" y="1519"/>
                    <a:pt x="1320" y="757"/>
                    <a:pt x="1727" y="201"/>
                  </a:cubicBezTo>
                  <a:cubicBezTo>
                    <a:pt x="1649" y="134"/>
                    <a:pt x="1549" y="67"/>
                    <a:pt x="142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86;p38">
              <a:extLst>
                <a:ext uri="{FF2B5EF4-FFF2-40B4-BE49-F238E27FC236}">
                  <a16:creationId xmlns:a16="http://schemas.microsoft.com/office/drawing/2014/main" id="{EB764177-7CBA-B96F-91B3-D0F3F2DF8172}"/>
                </a:ext>
              </a:extLst>
            </p:cNvPr>
            <p:cNvSpPr/>
            <p:nvPr/>
          </p:nvSpPr>
          <p:spPr>
            <a:xfrm>
              <a:off x="6500337" y="1430237"/>
              <a:ext cx="149448" cy="111790"/>
            </a:xfrm>
            <a:custGeom>
              <a:avLst/>
              <a:gdLst/>
              <a:ahLst/>
              <a:cxnLst/>
              <a:rect l="l" t="t" r="r" b="b"/>
              <a:pathLst>
                <a:path w="1639" h="1226" extrusionOk="0">
                  <a:moveTo>
                    <a:pt x="747" y="1170"/>
                  </a:moveTo>
                  <a:cubicBezTo>
                    <a:pt x="747" y="1170"/>
                    <a:pt x="1616" y="1226"/>
                    <a:pt x="1627" y="624"/>
                  </a:cubicBezTo>
                  <a:cubicBezTo>
                    <a:pt x="1638" y="23"/>
                    <a:pt x="1126" y="1"/>
                    <a:pt x="836" y="12"/>
                  </a:cubicBezTo>
                  <a:cubicBezTo>
                    <a:pt x="546" y="23"/>
                    <a:pt x="1" y="134"/>
                    <a:pt x="45" y="635"/>
                  </a:cubicBezTo>
                  <a:cubicBezTo>
                    <a:pt x="101" y="1204"/>
                    <a:pt x="747" y="1170"/>
                    <a:pt x="747" y="117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87;p38">
              <a:extLst>
                <a:ext uri="{FF2B5EF4-FFF2-40B4-BE49-F238E27FC236}">
                  <a16:creationId xmlns:a16="http://schemas.microsoft.com/office/drawing/2014/main" id="{C141990A-E0A3-BA8A-21C9-88EA28E60420}"/>
                </a:ext>
              </a:extLst>
            </p:cNvPr>
            <p:cNvSpPr/>
            <p:nvPr/>
          </p:nvSpPr>
          <p:spPr>
            <a:xfrm>
              <a:off x="6783734" y="1430237"/>
              <a:ext cx="150451" cy="111790"/>
            </a:xfrm>
            <a:custGeom>
              <a:avLst/>
              <a:gdLst/>
              <a:ahLst/>
              <a:cxnLst/>
              <a:rect l="l" t="t" r="r" b="b"/>
              <a:pathLst>
                <a:path w="1650" h="1226" extrusionOk="0">
                  <a:moveTo>
                    <a:pt x="903" y="1170"/>
                  </a:moveTo>
                  <a:cubicBezTo>
                    <a:pt x="903" y="1170"/>
                    <a:pt x="23" y="1226"/>
                    <a:pt x="12" y="624"/>
                  </a:cubicBezTo>
                  <a:cubicBezTo>
                    <a:pt x="0" y="23"/>
                    <a:pt x="524" y="1"/>
                    <a:pt x="814" y="12"/>
                  </a:cubicBezTo>
                  <a:cubicBezTo>
                    <a:pt x="1103" y="23"/>
                    <a:pt x="1649" y="134"/>
                    <a:pt x="1593" y="635"/>
                  </a:cubicBezTo>
                  <a:cubicBezTo>
                    <a:pt x="1538" y="1204"/>
                    <a:pt x="903" y="1170"/>
                    <a:pt x="903" y="117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88;p38">
              <a:extLst>
                <a:ext uri="{FF2B5EF4-FFF2-40B4-BE49-F238E27FC236}">
                  <a16:creationId xmlns:a16="http://schemas.microsoft.com/office/drawing/2014/main" id="{886AB0F6-B9BE-6D05-E6AD-39B38E259635}"/>
                </a:ext>
              </a:extLst>
            </p:cNvPr>
            <p:cNvSpPr/>
            <p:nvPr/>
          </p:nvSpPr>
          <p:spPr>
            <a:xfrm>
              <a:off x="6619148" y="1554155"/>
              <a:ext cx="196134" cy="68113"/>
            </a:xfrm>
            <a:custGeom>
              <a:avLst/>
              <a:gdLst/>
              <a:ahLst/>
              <a:cxnLst/>
              <a:rect l="l" t="t" r="r" b="b"/>
              <a:pathLst>
                <a:path w="2151" h="747" extrusionOk="0">
                  <a:moveTo>
                    <a:pt x="1070" y="747"/>
                  </a:moveTo>
                  <a:cubicBezTo>
                    <a:pt x="335" y="747"/>
                    <a:pt x="45" y="234"/>
                    <a:pt x="34" y="212"/>
                  </a:cubicBezTo>
                  <a:cubicBezTo>
                    <a:pt x="1" y="145"/>
                    <a:pt x="23" y="67"/>
                    <a:pt x="79" y="34"/>
                  </a:cubicBezTo>
                  <a:cubicBezTo>
                    <a:pt x="146" y="0"/>
                    <a:pt x="224" y="23"/>
                    <a:pt x="257" y="90"/>
                  </a:cubicBezTo>
                  <a:cubicBezTo>
                    <a:pt x="268" y="101"/>
                    <a:pt x="491" y="491"/>
                    <a:pt x="1070" y="491"/>
                  </a:cubicBezTo>
                  <a:cubicBezTo>
                    <a:pt x="1661" y="491"/>
                    <a:pt x="1883" y="90"/>
                    <a:pt x="1895" y="90"/>
                  </a:cubicBezTo>
                  <a:cubicBezTo>
                    <a:pt x="1928" y="23"/>
                    <a:pt x="2006" y="0"/>
                    <a:pt x="2062" y="34"/>
                  </a:cubicBezTo>
                  <a:cubicBezTo>
                    <a:pt x="2128" y="67"/>
                    <a:pt x="2151" y="145"/>
                    <a:pt x="2117" y="212"/>
                  </a:cubicBezTo>
                  <a:cubicBezTo>
                    <a:pt x="2106" y="234"/>
                    <a:pt x="1817" y="747"/>
                    <a:pt x="1070" y="74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89;p38">
              <a:extLst>
                <a:ext uri="{FF2B5EF4-FFF2-40B4-BE49-F238E27FC236}">
                  <a16:creationId xmlns:a16="http://schemas.microsoft.com/office/drawing/2014/main" id="{E0CBD4CD-F7B7-E62F-B27B-14EA4022714E}"/>
                </a:ext>
              </a:extLst>
            </p:cNvPr>
            <p:cNvSpPr/>
            <p:nvPr/>
          </p:nvSpPr>
          <p:spPr>
            <a:xfrm>
              <a:off x="6105241" y="3867925"/>
              <a:ext cx="1221937" cy="161575"/>
            </a:xfrm>
            <a:custGeom>
              <a:avLst/>
              <a:gdLst/>
              <a:ahLst/>
              <a:cxnLst/>
              <a:rect l="l" t="t" r="r" b="b"/>
              <a:pathLst>
                <a:path w="13401" h="1772" extrusionOk="0">
                  <a:moveTo>
                    <a:pt x="179" y="0"/>
                  </a:moveTo>
                  <a:cubicBezTo>
                    <a:pt x="112" y="78"/>
                    <a:pt x="56" y="167"/>
                    <a:pt x="1" y="268"/>
                  </a:cubicBezTo>
                  <a:cubicBezTo>
                    <a:pt x="747" y="780"/>
                    <a:pt x="2707" y="1771"/>
                    <a:pt x="6695" y="1771"/>
                  </a:cubicBezTo>
                  <a:cubicBezTo>
                    <a:pt x="10694" y="1771"/>
                    <a:pt x="12655" y="780"/>
                    <a:pt x="13401" y="268"/>
                  </a:cubicBezTo>
                  <a:cubicBezTo>
                    <a:pt x="13345" y="167"/>
                    <a:pt x="13289" y="78"/>
                    <a:pt x="13223" y="0"/>
                  </a:cubicBezTo>
                  <a:cubicBezTo>
                    <a:pt x="12532" y="468"/>
                    <a:pt x="10616" y="1459"/>
                    <a:pt x="6695" y="1459"/>
                  </a:cubicBezTo>
                  <a:cubicBezTo>
                    <a:pt x="2785" y="1459"/>
                    <a:pt x="869" y="468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90;p38">
              <a:extLst>
                <a:ext uri="{FF2B5EF4-FFF2-40B4-BE49-F238E27FC236}">
                  <a16:creationId xmlns:a16="http://schemas.microsoft.com/office/drawing/2014/main" id="{6F6EE4F1-1E4E-538A-8706-C886EA65EC5B}"/>
                </a:ext>
              </a:extLst>
            </p:cNvPr>
            <p:cNvSpPr/>
            <p:nvPr/>
          </p:nvSpPr>
          <p:spPr>
            <a:xfrm>
              <a:off x="6629361" y="3875037"/>
              <a:ext cx="175800" cy="53889"/>
            </a:xfrm>
            <a:custGeom>
              <a:avLst/>
              <a:gdLst/>
              <a:ahLst/>
              <a:cxnLst/>
              <a:rect l="l" t="t" r="r" b="b"/>
              <a:pathLst>
                <a:path w="1928" h="591" extrusionOk="0">
                  <a:moveTo>
                    <a:pt x="969" y="0"/>
                  </a:moveTo>
                  <a:cubicBezTo>
                    <a:pt x="435" y="0"/>
                    <a:pt x="0" y="134"/>
                    <a:pt x="0" y="301"/>
                  </a:cubicBezTo>
                  <a:cubicBezTo>
                    <a:pt x="0" y="457"/>
                    <a:pt x="435" y="591"/>
                    <a:pt x="969" y="591"/>
                  </a:cubicBezTo>
                  <a:cubicBezTo>
                    <a:pt x="1493" y="591"/>
                    <a:pt x="1927" y="457"/>
                    <a:pt x="1927" y="301"/>
                  </a:cubicBezTo>
                  <a:cubicBezTo>
                    <a:pt x="1927" y="134"/>
                    <a:pt x="1493" y="0"/>
                    <a:pt x="96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52013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3"/>
          <p:cNvSpPr txBox="1">
            <a:spLocks noGrp="1"/>
          </p:cNvSpPr>
          <p:nvPr>
            <p:ph type="title"/>
          </p:nvPr>
        </p:nvSpPr>
        <p:spPr>
          <a:xfrm>
            <a:off x="1443826" y="642328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MANUFACTURING TECHNIQUES</a:t>
            </a:r>
            <a:endParaRPr dirty="0"/>
          </a:p>
        </p:txBody>
      </p:sp>
      <p:sp>
        <p:nvSpPr>
          <p:cNvPr id="1128" name="Google Shape;1128;p43"/>
          <p:cNvSpPr txBox="1">
            <a:spLocks noGrp="1"/>
          </p:cNvSpPr>
          <p:nvPr>
            <p:ph type="subTitle" idx="2"/>
          </p:nvPr>
        </p:nvSpPr>
        <p:spPr>
          <a:xfrm>
            <a:off x="197659" y="3035162"/>
            <a:ext cx="2101553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dirty="0"/>
              <a:t>Used for fluidic actuators with internal channels.</a:t>
            </a:r>
          </a:p>
          <a:p>
            <a:pPr marL="0" lvl="0" indent="0" algn="l"/>
            <a:r>
              <a:rPr lang="en-IN" dirty="0"/>
              <a:t>Simple and cost-effective.</a:t>
            </a:r>
            <a:endParaRPr lang="en-US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129" name="Google Shape;1129;p43"/>
          <p:cNvSpPr txBox="1">
            <a:spLocks noGrp="1"/>
          </p:cNvSpPr>
          <p:nvPr>
            <p:ph type="subTitle" idx="3"/>
          </p:nvPr>
        </p:nvSpPr>
        <p:spPr>
          <a:xfrm>
            <a:off x="2299212" y="2445943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REINFORCEMENT LAYERS</a:t>
            </a:r>
            <a:endParaRPr dirty="0"/>
          </a:p>
        </p:txBody>
      </p:sp>
      <p:sp>
        <p:nvSpPr>
          <p:cNvPr id="1130" name="Google Shape;1130;p43"/>
          <p:cNvSpPr txBox="1">
            <a:spLocks noGrp="1"/>
          </p:cNvSpPr>
          <p:nvPr>
            <p:ph type="subTitle" idx="4"/>
          </p:nvPr>
        </p:nvSpPr>
        <p:spPr>
          <a:xfrm>
            <a:off x="2325042" y="3096674"/>
            <a:ext cx="218127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dirty="0"/>
              <a:t>Adding fibers, cloth, or paper to guide movement</a:t>
            </a:r>
            <a:endParaRPr dirty="0"/>
          </a:p>
        </p:txBody>
      </p:sp>
      <p:sp>
        <p:nvSpPr>
          <p:cNvPr id="1131" name="Google Shape;1131;p43"/>
          <p:cNvSpPr txBox="1">
            <a:spLocks noGrp="1"/>
          </p:cNvSpPr>
          <p:nvPr>
            <p:ph type="subTitle" idx="5"/>
          </p:nvPr>
        </p:nvSpPr>
        <p:spPr>
          <a:xfrm>
            <a:off x="4449302" y="2709494"/>
            <a:ext cx="245243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3D PRINTING &amp; MULTIMATERIAL PRINTING</a:t>
            </a:r>
            <a:endParaRPr dirty="0"/>
          </a:p>
        </p:txBody>
      </p:sp>
      <p:sp>
        <p:nvSpPr>
          <p:cNvPr id="1132" name="Google Shape;1132;p43"/>
          <p:cNvSpPr txBox="1">
            <a:spLocks noGrp="1"/>
          </p:cNvSpPr>
          <p:nvPr>
            <p:ph type="subTitle" idx="6"/>
          </p:nvPr>
        </p:nvSpPr>
        <p:spPr>
          <a:xfrm>
            <a:off x="4532142" y="3074081"/>
            <a:ext cx="245243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IN" dirty="0"/>
              <a:t>Enables complex shapes, internal channels, soft-rigid hybrids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133" name="Google Shape;1133;p43"/>
          <p:cNvSpPr/>
          <p:nvPr/>
        </p:nvSpPr>
        <p:spPr>
          <a:xfrm>
            <a:off x="743173" y="1346803"/>
            <a:ext cx="759624" cy="736440"/>
          </a:xfrm>
          <a:prstGeom prst="ellipse">
            <a:avLst/>
          </a:prstGeom>
          <a:blipFill>
            <a:blip r:embed="rId3"/>
            <a:stretch>
              <a:fillRect l="-7754" t="-15225" r="-9546" b="-15225"/>
            </a:stretch>
          </a:blip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129;p43">
            <a:extLst>
              <a:ext uri="{FF2B5EF4-FFF2-40B4-BE49-F238E27FC236}">
                <a16:creationId xmlns:a16="http://schemas.microsoft.com/office/drawing/2014/main" id="{6B8D561D-B16D-F4DA-2709-33B2E74F633D}"/>
              </a:ext>
            </a:extLst>
          </p:cNvPr>
          <p:cNvSpPr txBox="1">
            <a:spLocks/>
          </p:cNvSpPr>
          <p:nvPr/>
        </p:nvSpPr>
        <p:spPr>
          <a:xfrm>
            <a:off x="-53242" y="2153969"/>
            <a:ext cx="2498862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en-US" dirty="0"/>
              <a:t>M</a:t>
            </a:r>
            <a:r>
              <a:rPr lang="en-IN" dirty="0"/>
              <a:t>OLDING &amp; CASTING</a:t>
            </a:r>
          </a:p>
        </p:txBody>
      </p:sp>
      <p:sp>
        <p:nvSpPr>
          <p:cNvPr id="6" name="Google Shape;1131;p43">
            <a:extLst>
              <a:ext uri="{FF2B5EF4-FFF2-40B4-BE49-F238E27FC236}">
                <a16:creationId xmlns:a16="http://schemas.microsoft.com/office/drawing/2014/main" id="{5946C559-99B7-5D37-9479-9B5BBFBE643B}"/>
              </a:ext>
            </a:extLst>
          </p:cNvPr>
          <p:cNvSpPr txBox="1">
            <a:spLocks/>
          </p:cNvSpPr>
          <p:nvPr/>
        </p:nvSpPr>
        <p:spPr>
          <a:xfrm>
            <a:off x="6858766" y="2396369"/>
            <a:ext cx="2207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nrope"/>
              <a:buNone/>
              <a:defRPr sz="20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en-IN" dirty="0"/>
              <a:t>THIN-FILM FABRICATION</a:t>
            </a:r>
          </a:p>
        </p:txBody>
      </p:sp>
      <p:sp>
        <p:nvSpPr>
          <p:cNvPr id="7" name="Google Shape;1132;p43">
            <a:extLst>
              <a:ext uri="{FF2B5EF4-FFF2-40B4-BE49-F238E27FC236}">
                <a16:creationId xmlns:a16="http://schemas.microsoft.com/office/drawing/2014/main" id="{28B2FCFB-2200-62E6-D0D5-EC44A24A6ADD}"/>
              </a:ext>
            </a:extLst>
          </p:cNvPr>
          <p:cNvSpPr txBox="1">
            <a:spLocks/>
          </p:cNvSpPr>
          <p:nvPr/>
        </p:nvSpPr>
        <p:spPr>
          <a:xfrm>
            <a:off x="6901732" y="2951894"/>
            <a:ext cx="2207100" cy="10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None/>
              <a:defRPr sz="1400" b="0" i="0" u="none" strike="noStrike" cap="none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marL="0" indent="0" algn="l"/>
            <a:r>
              <a:rPr lang="en-IN" dirty="0"/>
              <a:t>Laser patterning, spin coating, </a:t>
            </a:r>
            <a:r>
              <a:rPr lang="en-IN" dirty="0" err="1"/>
              <a:t>micromolding</a:t>
            </a:r>
            <a:endParaRPr lang="en-IN" dirty="0"/>
          </a:p>
          <a:p>
            <a:pPr marL="0" indent="0" algn="l"/>
            <a:r>
              <a:rPr lang="en-IN" dirty="0"/>
              <a:t>Used for micro-scale robots.</a:t>
            </a:r>
            <a:endParaRPr lang="en-US" dirty="0"/>
          </a:p>
        </p:txBody>
      </p:sp>
      <p:sp>
        <p:nvSpPr>
          <p:cNvPr id="8" name="Google Shape;1133;p43">
            <a:extLst>
              <a:ext uri="{FF2B5EF4-FFF2-40B4-BE49-F238E27FC236}">
                <a16:creationId xmlns:a16="http://schemas.microsoft.com/office/drawing/2014/main" id="{6239F753-0D2E-C968-68EB-3B81DEEEB12A}"/>
              </a:ext>
            </a:extLst>
          </p:cNvPr>
          <p:cNvSpPr/>
          <p:nvPr/>
        </p:nvSpPr>
        <p:spPr>
          <a:xfrm>
            <a:off x="3022950" y="1346803"/>
            <a:ext cx="759624" cy="736440"/>
          </a:xfrm>
          <a:prstGeom prst="ellipse">
            <a:avLst/>
          </a:prstGeom>
          <a:blipFill>
            <a:blip r:embed="rId4"/>
            <a:stretch>
              <a:fillRect l="-7754" t="-15225" r="-9546" b="-15225"/>
            </a:stretch>
          </a:blip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133;p43">
            <a:extLst>
              <a:ext uri="{FF2B5EF4-FFF2-40B4-BE49-F238E27FC236}">
                <a16:creationId xmlns:a16="http://schemas.microsoft.com/office/drawing/2014/main" id="{CBC75CEC-E1CB-948A-EDA7-74E56306ED7A}"/>
              </a:ext>
            </a:extLst>
          </p:cNvPr>
          <p:cNvSpPr/>
          <p:nvPr/>
        </p:nvSpPr>
        <p:spPr>
          <a:xfrm>
            <a:off x="5302726" y="1346803"/>
            <a:ext cx="759624" cy="736440"/>
          </a:xfrm>
          <a:prstGeom prst="ellipse">
            <a:avLst/>
          </a:prstGeom>
          <a:blipFill>
            <a:blip r:embed="rId5"/>
            <a:stretch>
              <a:fillRect t="-45645" r="-33168" b="-2453"/>
            </a:stretch>
          </a:blip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133;p43">
            <a:extLst>
              <a:ext uri="{FF2B5EF4-FFF2-40B4-BE49-F238E27FC236}">
                <a16:creationId xmlns:a16="http://schemas.microsoft.com/office/drawing/2014/main" id="{71D87F5A-DAE9-61E7-9D54-F2730C564315}"/>
              </a:ext>
            </a:extLst>
          </p:cNvPr>
          <p:cNvSpPr/>
          <p:nvPr/>
        </p:nvSpPr>
        <p:spPr>
          <a:xfrm>
            <a:off x="7502990" y="1302126"/>
            <a:ext cx="759624" cy="736440"/>
          </a:xfrm>
          <a:prstGeom prst="ellipse">
            <a:avLst/>
          </a:prstGeom>
          <a:blipFill>
            <a:blip r:embed="rId6"/>
            <a:stretch>
              <a:fillRect l="-1753" r="10747" b="-1694"/>
            </a:stretch>
          </a:blip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umanoid Robot Pitch Deck by Slidesgo">
  <a:themeElements>
    <a:clrScheme name="Simple Light">
      <a:dk1>
        <a:srgbClr val="000000"/>
      </a:dk1>
      <a:lt1>
        <a:srgbClr val="FFFFFF"/>
      </a:lt1>
      <a:dk2>
        <a:srgbClr val="09152A"/>
      </a:dk2>
      <a:lt2>
        <a:srgbClr val="CCCCCC"/>
      </a:lt2>
      <a:accent1>
        <a:srgbClr val="767676"/>
      </a:accent1>
      <a:accent2>
        <a:srgbClr val="9CFFFF"/>
      </a:accent2>
      <a:accent3>
        <a:srgbClr val="EA5E64"/>
      </a:accent3>
      <a:accent4>
        <a:srgbClr val="FFE366"/>
      </a:accent4>
      <a:accent5>
        <a:srgbClr val="FF9966"/>
      </a:accent5>
      <a:accent6>
        <a:srgbClr val="3C78D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988</Words>
  <Application>Microsoft Office PowerPoint</Application>
  <PresentationFormat>On-screen Show (16:9)</PresentationFormat>
  <Paragraphs>178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Assistant</vt:lpstr>
      <vt:lpstr>Arial</vt:lpstr>
      <vt:lpstr>Manrope</vt:lpstr>
      <vt:lpstr>Humanoid Robot Pitch Deck by Slidesgo</vt:lpstr>
      <vt:lpstr>SOFT ROBOTICS</vt:lpstr>
      <vt:lpstr>TABLE OF CONTENTS</vt:lpstr>
      <vt:lpstr>INTRODUCTION</vt:lpstr>
      <vt:lpstr>Why Soft Robotics?</vt:lpstr>
      <vt:lpstr>SOFT ROBOTICS VS TRADITIONAL ROBOTICS</vt:lpstr>
      <vt:lpstr>ACTUATION MECHANISMS</vt:lpstr>
      <vt:lpstr>MATERIAL USED IN SOFT ROBOTICS</vt:lpstr>
      <vt:lpstr>SENSORS USED IN SOFT ROBOTICS</vt:lpstr>
      <vt:lpstr>MANUFACTURING TECHNIQUES</vt:lpstr>
      <vt:lpstr>CONTROL &amp; MODELLING CHALLENGES</vt:lpstr>
      <vt:lpstr> REAL-WORLD APPLICATION</vt:lpstr>
      <vt:lpstr> REAL-WORLD APPLICATION</vt:lpstr>
      <vt:lpstr>RECENT RESEARCH TRENDS (2023–2025)</vt:lpstr>
      <vt:lpstr>FUTURE CHALLENGES</vt:lpstr>
      <vt:lpstr>FUTURE SCOPE &amp; OPPORTUNITIES IN SOFT ROBOTICS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Ashik</dc:creator>
  <cp:lastModifiedBy>Sowmiya Ramaraj</cp:lastModifiedBy>
  <cp:revision>46</cp:revision>
  <dcterms:modified xsi:type="dcterms:W3CDTF">2025-11-23T20:23:31Z</dcterms:modified>
</cp:coreProperties>
</file>